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2"/>
  </p:notesMasterIdLst>
  <p:sldIdLst>
    <p:sldId id="1138" r:id="rId2"/>
    <p:sldId id="341" r:id="rId3"/>
    <p:sldId id="1136" r:id="rId4"/>
    <p:sldId id="1140" r:id="rId5"/>
    <p:sldId id="1141" r:id="rId6"/>
    <p:sldId id="1139" r:id="rId7"/>
    <p:sldId id="1145" r:id="rId8"/>
    <p:sldId id="1137" r:id="rId9"/>
    <p:sldId id="1146" r:id="rId10"/>
    <p:sldId id="1144" r:id="rId11"/>
  </p:sldIdLst>
  <p:sldSz cx="9144000" cy="5143500" type="screen16x9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4" userDrawn="1">
          <p15:clr>
            <a:srgbClr val="A4A3A4"/>
          </p15:clr>
        </p15:guide>
        <p15:guide id="2" orient="horz" pos="420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5" orient="horz" pos="1068" userDrawn="1">
          <p15:clr>
            <a:srgbClr val="A4A3A4"/>
          </p15:clr>
        </p15:guide>
        <p15:guide id="7" pos="144" userDrawn="1">
          <p15:clr>
            <a:srgbClr val="A4A3A4"/>
          </p15:clr>
        </p15:guide>
        <p15:guide id="8" pos="5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008261"/>
    <a:srgbClr val="4DA68F"/>
    <a:srgbClr val="9E8AC1"/>
    <a:srgbClr val="7D63AC"/>
    <a:srgbClr val="5D3C97"/>
    <a:srgbClr val="007F5F"/>
    <a:srgbClr val="EC2526"/>
    <a:srgbClr val="DFF5EA"/>
    <a:srgbClr val="BEE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3" autoAdjust="0"/>
    <p:restoredTop sz="96586" autoAdjust="0"/>
  </p:normalViewPr>
  <p:slideViewPr>
    <p:cSldViewPr snapToGrid="0">
      <p:cViewPr varScale="1">
        <p:scale>
          <a:sx n="112" d="100"/>
          <a:sy n="112" d="100"/>
        </p:scale>
        <p:origin x="80" y="60"/>
      </p:cViewPr>
      <p:guideLst>
        <p:guide orient="horz" pos="3204"/>
        <p:guide orient="horz" pos="420"/>
        <p:guide pos="2880"/>
        <p:guide orient="horz" pos="1068"/>
        <p:guide pos="144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-83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8789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58789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r">
              <a:defRPr sz="1200"/>
            </a:lvl1pPr>
          </a:lstStyle>
          <a:p>
            <a:fld id="{529379C7-5F64-C34B-B24B-CD4F3C7FEEAE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7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9" rIns="91417" bIns="4570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17" tIns="45709" rIns="91417" bIns="4570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5"/>
            <a:ext cx="2971800" cy="458788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685215"/>
            <a:ext cx="2971800" cy="458788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r">
              <a:defRPr sz="1200"/>
            </a:lvl1pPr>
          </a:lstStyle>
          <a:p>
            <a:fld id="{F4354B2A-9EB8-7941-9D16-41B3BC0503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02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0104C-53D8-47E1-AF8B-BC608E073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E6DDAE-C348-4AFE-8D36-15AB72898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9A2E821-66E9-4D37-BB5B-5E4C401F7F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867525" y="4767263"/>
            <a:ext cx="2057400" cy="273844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mtClean="0">
                <a:latin typeface="Roboto" pitchFamily="2" charset="0"/>
                <a:ea typeface="Roboto" pitchFamily="2" charset="0"/>
              </a:defRPr>
            </a:lvl1pPr>
          </a:lstStyle>
          <a:p>
            <a:pPr>
              <a:defRPr/>
            </a:pPr>
            <a:fld id="{2EAE2223-262D-4B86-B643-F642E2BD50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31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01F1E-E46E-4ABF-A1DC-B7BBC11C7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B754A-F021-46B9-8C01-E4EDD1426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4774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6BE826D-8626-4320-9E39-E22E7621C1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51857" y="1706381"/>
            <a:ext cx="5303756" cy="1730738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C75F529-4B0E-41F7-9E9D-CFCE9B3435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09732" y="1"/>
            <a:ext cx="1845883" cy="1711430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00B3143-CFA5-464F-B84E-AAAFFA4443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55614" y="1706382"/>
            <a:ext cx="1845883" cy="1711430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0B71B39-EE59-4CCC-B3D7-416FBF911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09732" y="3437119"/>
            <a:ext cx="1845883" cy="1687074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00289285"/>
      </p:ext>
    </p:extLst>
  </p:cSld>
  <p:clrMapOvr>
    <a:masterClrMapping/>
  </p:clrMapOvr>
  <p:hf hdr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D4EABB-457D-4F58-9C02-8F51BDBEA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0317" y="3427020"/>
            <a:ext cx="5122677" cy="1716480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E84BD02-E300-487C-A6D6-1ACD1A7F86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21323" y="-15816"/>
            <a:ext cx="5122677" cy="3434150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B134354-4A76-46AC-BC53-C605B960A5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7361" y="15704"/>
            <a:ext cx="2773962" cy="3402630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1E0AAB-A3F6-47C3-ADD4-D3429D9F29A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38367" y="3418335"/>
            <a:ext cx="2782956" cy="1708379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05759360"/>
      </p:ext>
    </p:extLst>
  </p:cSld>
  <p:clrMapOvr>
    <a:masterClrMapping/>
  </p:clrMapOvr>
  <p:hf hdr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9F216CDB-86EA-41CE-913E-E9BE353437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47775" y="0"/>
            <a:ext cx="2792016" cy="256341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B693856D-43EC-477C-9D46-7F7CC78D42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39791" y="8334"/>
            <a:ext cx="2792016" cy="256341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413BBF6-8AB3-4F7B-ACA4-172DA7E2CF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31807" y="16668"/>
            <a:ext cx="2303745" cy="51248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7FF5C116-F0D5-4F16-BE9C-A1068122FB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9791" y="2571921"/>
            <a:ext cx="2792016" cy="256341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43215233"/>
      </p:ext>
    </p:extLst>
  </p:cSld>
  <p:clrMapOvr>
    <a:masterClrMapping/>
  </p:clrMapOvr>
  <p:hf hdr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FCD1D6C-4EE9-4C1E-9BE9-72741C1222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47361" y="0"/>
            <a:ext cx="2800945" cy="2571750"/>
          </a:xfrm>
          <a:custGeom>
            <a:avLst/>
            <a:gdLst>
              <a:gd name="connsiteX0" fmla="*/ 0 w 3734593"/>
              <a:gd name="connsiteY0" fmla="*/ 0 h 3429000"/>
              <a:gd name="connsiteX1" fmla="*/ 3734593 w 3734593"/>
              <a:gd name="connsiteY1" fmla="*/ 0 h 3429000"/>
              <a:gd name="connsiteX2" fmla="*/ 3734593 w 3734593"/>
              <a:gd name="connsiteY2" fmla="*/ 3429000 h 3429000"/>
              <a:gd name="connsiteX3" fmla="*/ 0 w 3734593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4593" h="3429000">
                <a:moveTo>
                  <a:pt x="0" y="0"/>
                </a:moveTo>
                <a:lnTo>
                  <a:pt x="3734593" y="0"/>
                </a:lnTo>
                <a:lnTo>
                  <a:pt x="3734593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206D1F2-F0A4-49E5-85AE-0166C79B97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48305" y="0"/>
            <a:ext cx="5095695" cy="2563758"/>
          </a:xfrm>
          <a:custGeom>
            <a:avLst/>
            <a:gdLst>
              <a:gd name="connsiteX0" fmla="*/ 0 w 6794260"/>
              <a:gd name="connsiteY0" fmla="*/ 0 h 3418344"/>
              <a:gd name="connsiteX1" fmla="*/ 6794260 w 6794260"/>
              <a:gd name="connsiteY1" fmla="*/ 0 h 3418344"/>
              <a:gd name="connsiteX2" fmla="*/ 6794260 w 6794260"/>
              <a:gd name="connsiteY2" fmla="*/ 3418344 h 3418344"/>
              <a:gd name="connsiteX3" fmla="*/ 0 w 6794260"/>
              <a:gd name="connsiteY3" fmla="*/ 3418344 h 341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4260" h="3418344">
                <a:moveTo>
                  <a:pt x="0" y="0"/>
                </a:moveTo>
                <a:lnTo>
                  <a:pt x="6794260" y="0"/>
                </a:lnTo>
                <a:lnTo>
                  <a:pt x="6794260" y="3418344"/>
                </a:lnTo>
                <a:lnTo>
                  <a:pt x="0" y="34183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2173941-770E-4082-AA1A-2DA7F89CF1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47361" y="2563758"/>
            <a:ext cx="2800945" cy="2579742"/>
          </a:xfrm>
          <a:custGeom>
            <a:avLst/>
            <a:gdLst>
              <a:gd name="connsiteX0" fmla="*/ 0 w 3734593"/>
              <a:gd name="connsiteY0" fmla="*/ 0 h 3439656"/>
              <a:gd name="connsiteX1" fmla="*/ 3734593 w 3734593"/>
              <a:gd name="connsiteY1" fmla="*/ 0 h 3439656"/>
              <a:gd name="connsiteX2" fmla="*/ 3734593 w 3734593"/>
              <a:gd name="connsiteY2" fmla="*/ 3439656 h 3439656"/>
              <a:gd name="connsiteX3" fmla="*/ 0 w 3734593"/>
              <a:gd name="connsiteY3" fmla="*/ 3439656 h 343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4593" h="3439656">
                <a:moveTo>
                  <a:pt x="0" y="0"/>
                </a:moveTo>
                <a:lnTo>
                  <a:pt x="3734593" y="0"/>
                </a:lnTo>
                <a:lnTo>
                  <a:pt x="3734593" y="3439656"/>
                </a:lnTo>
                <a:lnTo>
                  <a:pt x="0" y="3439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56583824"/>
      </p:ext>
    </p:extLst>
  </p:cSld>
  <p:clrMapOvr>
    <a:masterClrMapping/>
  </p:clrMapOvr>
  <p:hf hdr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CF37C39-6660-41FE-B6CA-0177D2CB84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28306" y="1443038"/>
            <a:ext cx="6515695" cy="2000250"/>
          </a:xfrm>
          <a:custGeom>
            <a:avLst/>
            <a:gdLst>
              <a:gd name="connsiteX0" fmla="*/ 0 w 8687593"/>
              <a:gd name="connsiteY0" fmla="*/ 0 h 2667000"/>
              <a:gd name="connsiteX1" fmla="*/ 8687593 w 8687593"/>
              <a:gd name="connsiteY1" fmla="*/ 0 h 2667000"/>
              <a:gd name="connsiteX2" fmla="*/ 8687593 w 8687593"/>
              <a:gd name="connsiteY2" fmla="*/ 2667000 h 2667000"/>
              <a:gd name="connsiteX3" fmla="*/ 0 w 8687593"/>
              <a:gd name="connsiteY3" fmla="*/ 2667000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87593" h="2667000">
                <a:moveTo>
                  <a:pt x="0" y="0"/>
                </a:moveTo>
                <a:lnTo>
                  <a:pt x="8687593" y="0"/>
                </a:lnTo>
                <a:lnTo>
                  <a:pt x="8687593" y="2667000"/>
                </a:lnTo>
                <a:lnTo>
                  <a:pt x="0" y="266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00482937"/>
      </p:ext>
    </p:extLst>
  </p:cSld>
  <p:clrMapOvr>
    <a:masterClrMapping/>
  </p:clrMapOvr>
  <p:hf hdr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77261-58B3-4BBF-8686-0271E7B11A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23185" y="694730"/>
            <a:ext cx="6060758" cy="2871114"/>
          </a:xfrm>
          <a:custGeom>
            <a:avLst/>
            <a:gdLst>
              <a:gd name="connsiteX0" fmla="*/ 0 w 8081010"/>
              <a:gd name="connsiteY0" fmla="*/ 0 h 3828152"/>
              <a:gd name="connsiteX1" fmla="*/ 8081010 w 8081010"/>
              <a:gd name="connsiteY1" fmla="*/ 0 h 3828152"/>
              <a:gd name="connsiteX2" fmla="*/ 8081010 w 8081010"/>
              <a:gd name="connsiteY2" fmla="*/ 3828152 h 3828152"/>
              <a:gd name="connsiteX3" fmla="*/ 0 w 8081010"/>
              <a:gd name="connsiteY3" fmla="*/ 3828152 h 382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1010" h="3828152">
                <a:moveTo>
                  <a:pt x="0" y="0"/>
                </a:moveTo>
                <a:lnTo>
                  <a:pt x="8081010" y="0"/>
                </a:lnTo>
                <a:lnTo>
                  <a:pt x="8081010" y="3828152"/>
                </a:lnTo>
                <a:lnTo>
                  <a:pt x="0" y="38281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91010846"/>
      </p:ext>
    </p:extLst>
  </p:cSld>
  <p:clrMapOvr>
    <a:masterClrMapping/>
  </p:clrMapOvr>
  <p:hf hdr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1722146-BFC8-494F-9AD2-1F837F4F40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11705" y="694730"/>
            <a:ext cx="2817497" cy="2871114"/>
          </a:xfrm>
          <a:custGeom>
            <a:avLst/>
            <a:gdLst>
              <a:gd name="connsiteX0" fmla="*/ 0 w 3756662"/>
              <a:gd name="connsiteY0" fmla="*/ 0 h 3828152"/>
              <a:gd name="connsiteX1" fmla="*/ 3756662 w 3756662"/>
              <a:gd name="connsiteY1" fmla="*/ 0 h 3828152"/>
              <a:gd name="connsiteX2" fmla="*/ 3756662 w 3756662"/>
              <a:gd name="connsiteY2" fmla="*/ 3828152 h 3828152"/>
              <a:gd name="connsiteX3" fmla="*/ 0 w 3756662"/>
              <a:gd name="connsiteY3" fmla="*/ 3828152 h 382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6662" h="3828152">
                <a:moveTo>
                  <a:pt x="0" y="0"/>
                </a:moveTo>
                <a:lnTo>
                  <a:pt x="3756662" y="0"/>
                </a:lnTo>
                <a:lnTo>
                  <a:pt x="3756662" y="3828152"/>
                </a:lnTo>
                <a:lnTo>
                  <a:pt x="0" y="38281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AD3FDE-4E9B-479B-B7EA-57605312E3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23347" y="694730"/>
            <a:ext cx="3217896" cy="2871114"/>
          </a:xfrm>
          <a:custGeom>
            <a:avLst/>
            <a:gdLst>
              <a:gd name="connsiteX0" fmla="*/ 0 w 4290528"/>
              <a:gd name="connsiteY0" fmla="*/ 0 h 3828152"/>
              <a:gd name="connsiteX1" fmla="*/ 4290528 w 4290528"/>
              <a:gd name="connsiteY1" fmla="*/ 0 h 3828152"/>
              <a:gd name="connsiteX2" fmla="*/ 4290528 w 4290528"/>
              <a:gd name="connsiteY2" fmla="*/ 3828152 h 3828152"/>
              <a:gd name="connsiteX3" fmla="*/ 0 w 4290528"/>
              <a:gd name="connsiteY3" fmla="*/ 3828152 h 382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0528" h="3828152">
                <a:moveTo>
                  <a:pt x="0" y="0"/>
                </a:moveTo>
                <a:lnTo>
                  <a:pt x="4290528" y="0"/>
                </a:lnTo>
                <a:lnTo>
                  <a:pt x="4290528" y="3828152"/>
                </a:lnTo>
                <a:lnTo>
                  <a:pt x="0" y="38281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92441181"/>
      </p:ext>
    </p:extLst>
  </p:cSld>
  <p:clrMapOvr>
    <a:masterClrMapping/>
  </p:clrMapOvr>
  <p:hf hdr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B93DE6F-48C4-4690-B77C-A21EC66081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27672" y="1525191"/>
            <a:ext cx="2818209" cy="2870597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D192ED6-C8BC-46E9-B260-8C817AF6A0F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23111" y="695247"/>
            <a:ext cx="3217895" cy="2870597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88468134"/>
      </p:ext>
    </p:extLst>
  </p:cSld>
  <p:clrMapOvr>
    <a:masterClrMapping/>
  </p:clrMapOvr>
  <p:hf hdr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E51DBE09-D291-44DD-8603-568107730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27672" y="1525192"/>
            <a:ext cx="2818209" cy="204073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E094889-5424-42BA-9D9A-B74A0C19EA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27436" y="3720465"/>
            <a:ext cx="2818209" cy="142303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86F9FE5C-9AF3-40A4-BE01-72F6A3A256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23111" y="695100"/>
            <a:ext cx="3217895" cy="204073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4365803"/>
      </p:ext>
    </p:extLst>
  </p:cSld>
  <p:clrMapOvr>
    <a:masterClrMapping/>
  </p:clrMapOvr>
  <p:hf hdr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46F26C6-26AB-4ECD-B8FD-DB7F31D583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11079" y="1"/>
            <a:ext cx="2817019" cy="245983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4A242279-DCF1-4B58-9CFE-4AEA8D3385F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11079" y="2688432"/>
            <a:ext cx="2817019" cy="245983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1879DFD-E900-4500-B6A1-C8683A1C605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25627" y="1524743"/>
            <a:ext cx="3218374" cy="204110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9763706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4B9B7D-B5E1-44B2-9724-7F240A66FD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78410B-E9AA-478D-9A55-B2BCFFA0A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8595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EBD41788-1CAE-4B79-B9D8-2D09DD3228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11079" y="434578"/>
            <a:ext cx="2817019" cy="183356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0E392839-7761-4772-A2DB-CD8295ED8D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25627" y="434578"/>
            <a:ext cx="2817019" cy="183356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453EE74F-AF16-48E1-9DD3-FAB87581E6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11079" y="2665066"/>
            <a:ext cx="2817019" cy="175834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2F0FC3EB-4276-4330-B42D-76F7C5EE02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5627" y="2665066"/>
            <a:ext cx="2817019" cy="175834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50197006"/>
      </p:ext>
    </p:extLst>
  </p:cSld>
  <p:clrMapOvr>
    <a:masterClrMapping/>
  </p:clrMapOvr>
  <p:hf hdr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992849BF-FF49-4A78-B7B7-8EDB31773A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11078" y="434579"/>
            <a:ext cx="5832872" cy="204430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F2524CCC-613E-46AA-A0D0-ADBA63712B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10729" y="2589429"/>
            <a:ext cx="1846659" cy="181585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1C55FF77-AFC0-4EB8-8BFC-6F0E7403A2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03661" y="2580589"/>
            <a:ext cx="1846659" cy="181585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ADD18A74-04C8-491B-90A1-5B70CD96FA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6243" y="2580828"/>
            <a:ext cx="1846659" cy="181585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00275513"/>
      </p:ext>
    </p:extLst>
  </p:cSld>
  <p:clrMapOvr>
    <a:masterClrMapping/>
  </p:clrMapOvr>
  <p:hf hdr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FD674DDF-2D51-414A-9AC2-5ADE9711FC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11079" y="645319"/>
            <a:ext cx="1846659" cy="183356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EF806984-A2BB-4D43-AAD8-BABC961D51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93296" y="644898"/>
            <a:ext cx="1846659" cy="183356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5ADFDF74-AC58-4BE8-B7AE-A1968D9C86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75514" y="644477"/>
            <a:ext cx="1846659" cy="183356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7845283A-4F59-4ADC-9319-19820C1B5B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11079" y="2589034"/>
            <a:ext cx="1846659" cy="183356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B8BCD23-B649-4624-ABEF-5FFB80149A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93296" y="2588614"/>
            <a:ext cx="1846659" cy="183356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424F9F-DCF4-4D15-9634-24B46A8077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75514" y="2588193"/>
            <a:ext cx="1846659" cy="183356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52338832"/>
      </p:ext>
    </p:extLst>
  </p:cSld>
  <p:clrMapOvr>
    <a:masterClrMapping/>
  </p:clrMapOvr>
  <p:hf hdr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2089C9E8-C634-40EE-A8AD-4F958591CF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00437" y="0"/>
            <a:ext cx="1462088" cy="249316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8BF25179-5525-4172-B6A6-5C0BDF9C30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47143" y="-2"/>
            <a:ext cx="1462088" cy="249316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DC59DCF4-068F-4AEF-9DBE-E1AACA91E4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93848" y="-4"/>
            <a:ext cx="1462088" cy="249316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D4F04C7E-A99C-4B6E-8CAA-046A07F470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06611" y="2686417"/>
            <a:ext cx="1462088" cy="245640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5215E7C5-938C-40F1-913C-A7DFED9D89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53316" y="2686415"/>
            <a:ext cx="1462088" cy="245640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0B6E01F-A0F1-48BB-BA83-CEA29E332E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00021" y="2686412"/>
            <a:ext cx="1462088" cy="245640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84182007"/>
      </p:ext>
    </p:extLst>
  </p:cSld>
  <p:clrMapOvr>
    <a:masterClrMapping/>
  </p:clrMapOvr>
  <p:hf hdr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91416F6-78C0-4AE2-8458-7A4F5E77B0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00438" y="451247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7137A98B-2289-4F38-AA7F-715AFD99E0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99364" y="455472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CF57A832-3EB6-4225-9F75-6DBA5881090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98292" y="459697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D5B7CC32-4374-437D-AF9F-B99D8FF2E8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00357" y="1910321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8363E51E-2C5B-4F6D-87DA-93A0E1CEE9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99284" y="1914545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D122A682-3B2F-423F-80CF-C1D2F4B2D5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98211" y="1918770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20DB5C95-3C74-48BB-946B-9F07A68492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00277" y="3369394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8" name="Picture Placeholder 11">
            <a:extLst>
              <a:ext uri="{FF2B5EF4-FFF2-40B4-BE49-F238E27FC236}">
                <a16:creationId xmlns:a16="http://schemas.microsoft.com/office/drawing/2014/main" id="{C30E5687-42E7-45E7-9081-A5BCECC0946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99204" y="3373619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980197BD-D939-44EE-9007-A905EBD45F3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98131" y="3377843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5612681"/>
      </p:ext>
    </p:extLst>
  </p:cSld>
  <p:clrMapOvr>
    <a:masterClrMapping/>
  </p:clrMapOvr>
  <p:hf hdr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62340A78-FCA0-4C4D-8DB6-ACA4F0313E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00438" y="451247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A9B5B4F1-AEF8-44EA-BB6F-316CAE15C0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08809" y="455472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9776948B-815A-4259-A1F9-0A4552E8F4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17181" y="459697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0DDAFAFE-FACB-45E0-A466-FC57701991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99364" y="1901560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DA8095BE-8C8A-46C8-975E-5B08C32F41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07736" y="1905785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9FF9257A-75E3-4B1F-BF69-3063E2E6A6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08809" y="3347648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B4EA47E1-AA42-4B3C-8694-2CD62CEBB2F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17181" y="3351872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8" name="Picture Placeholder 11">
            <a:extLst>
              <a:ext uri="{FF2B5EF4-FFF2-40B4-BE49-F238E27FC236}">
                <a16:creationId xmlns:a16="http://schemas.microsoft.com/office/drawing/2014/main" id="{0BCD3BAD-1ED7-446B-ADF9-19D6FBB15A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34440" y="1901560"/>
            <a:ext cx="3542428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6C629B1C-25CA-4197-9EC0-9DCDD90C0CE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34440" y="3351872"/>
            <a:ext cx="3542428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43377024"/>
      </p:ext>
    </p:extLst>
  </p:cSld>
  <p:clrMapOvr>
    <a:masterClrMapping/>
  </p:clrMapOvr>
  <p:hf hdr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CCCD19E8-00AA-49E9-9217-5B4BD237C1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4679" y="443479"/>
            <a:ext cx="2811065" cy="1213247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E8573B6-5678-42A1-AF28-9CED1DF68F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34679" y="1918560"/>
            <a:ext cx="2811065" cy="119784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EF29E5EE-4554-4C34-9ABC-208216CA5E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34679" y="3352689"/>
            <a:ext cx="2811065" cy="1213247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23EE93F3-7A2E-4C7E-94EF-1F356A4573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1962" y="451197"/>
            <a:ext cx="1285875" cy="1213247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08121059-0741-42F2-9217-7B4F70B9C4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51962" y="1903160"/>
            <a:ext cx="1285875" cy="120796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A5D6FFC3-7344-4B4E-8C9E-EA8DB547B7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1962" y="3352689"/>
            <a:ext cx="1285875" cy="1213247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14653675"/>
      </p:ext>
    </p:extLst>
  </p:cSld>
  <p:clrMapOvr>
    <a:masterClrMapping/>
  </p:clrMapOvr>
  <p:hf hdr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9911366-0A74-4254-9D93-1DCA9F3464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3468" y="1682803"/>
            <a:ext cx="1116937" cy="2443523"/>
          </a:xfrm>
          <a:custGeom>
            <a:avLst/>
            <a:gdLst>
              <a:gd name="connsiteX0" fmla="*/ 140630 w 1489249"/>
              <a:gd name="connsiteY0" fmla="*/ 0 h 3258030"/>
              <a:gd name="connsiteX1" fmla="*/ 1348619 w 1489249"/>
              <a:gd name="connsiteY1" fmla="*/ 0 h 3258030"/>
              <a:gd name="connsiteX2" fmla="*/ 1489249 w 1489249"/>
              <a:gd name="connsiteY2" fmla="*/ 140630 h 3258030"/>
              <a:gd name="connsiteX3" fmla="*/ 1489249 w 1489249"/>
              <a:gd name="connsiteY3" fmla="*/ 3117400 h 3258030"/>
              <a:gd name="connsiteX4" fmla="*/ 1348619 w 1489249"/>
              <a:gd name="connsiteY4" fmla="*/ 3258030 h 3258030"/>
              <a:gd name="connsiteX5" fmla="*/ 140630 w 1489249"/>
              <a:gd name="connsiteY5" fmla="*/ 3258030 h 3258030"/>
              <a:gd name="connsiteX6" fmla="*/ 0 w 1489249"/>
              <a:gd name="connsiteY6" fmla="*/ 3117400 h 3258030"/>
              <a:gd name="connsiteX7" fmla="*/ 0 w 1489249"/>
              <a:gd name="connsiteY7" fmla="*/ 140630 h 3258030"/>
              <a:gd name="connsiteX8" fmla="*/ 140630 w 1489249"/>
              <a:gd name="connsiteY8" fmla="*/ 0 h 325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9249" h="3258030">
                <a:moveTo>
                  <a:pt x="140630" y="0"/>
                </a:moveTo>
                <a:lnTo>
                  <a:pt x="1348619" y="0"/>
                </a:lnTo>
                <a:cubicBezTo>
                  <a:pt x="1426287" y="0"/>
                  <a:pt x="1489249" y="62962"/>
                  <a:pt x="1489249" y="140630"/>
                </a:cubicBezTo>
                <a:lnTo>
                  <a:pt x="1489249" y="3117400"/>
                </a:lnTo>
                <a:cubicBezTo>
                  <a:pt x="1489249" y="3195068"/>
                  <a:pt x="1426287" y="3258030"/>
                  <a:pt x="1348619" y="3258030"/>
                </a:cubicBezTo>
                <a:lnTo>
                  <a:pt x="140630" y="3258030"/>
                </a:lnTo>
                <a:cubicBezTo>
                  <a:pt x="62962" y="3258030"/>
                  <a:pt x="0" y="3195068"/>
                  <a:pt x="0" y="3117400"/>
                </a:cubicBezTo>
                <a:lnTo>
                  <a:pt x="0" y="140630"/>
                </a:lnTo>
                <a:cubicBezTo>
                  <a:pt x="0" y="62962"/>
                  <a:pt x="62962" y="0"/>
                  <a:pt x="1406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DD102F2-00A0-446A-90B1-A84DD6B350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57174" y="1176186"/>
            <a:ext cx="1341491" cy="2934780"/>
          </a:xfrm>
          <a:custGeom>
            <a:avLst/>
            <a:gdLst>
              <a:gd name="connsiteX0" fmla="*/ 168903 w 1788655"/>
              <a:gd name="connsiteY0" fmla="*/ 0 h 3913040"/>
              <a:gd name="connsiteX1" fmla="*/ 1619752 w 1788655"/>
              <a:gd name="connsiteY1" fmla="*/ 0 h 3913040"/>
              <a:gd name="connsiteX2" fmla="*/ 1788655 w 1788655"/>
              <a:gd name="connsiteY2" fmla="*/ 168903 h 3913040"/>
              <a:gd name="connsiteX3" fmla="*/ 1788655 w 1788655"/>
              <a:gd name="connsiteY3" fmla="*/ 3744137 h 3913040"/>
              <a:gd name="connsiteX4" fmla="*/ 1619752 w 1788655"/>
              <a:gd name="connsiteY4" fmla="*/ 3913040 h 3913040"/>
              <a:gd name="connsiteX5" fmla="*/ 168903 w 1788655"/>
              <a:gd name="connsiteY5" fmla="*/ 3913040 h 3913040"/>
              <a:gd name="connsiteX6" fmla="*/ 0 w 1788655"/>
              <a:gd name="connsiteY6" fmla="*/ 3744137 h 3913040"/>
              <a:gd name="connsiteX7" fmla="*/ 0 w 1788655"/>
              <a:gd name="connsiteY7" fmla="*/ 168903 h 3913040"/>
              <a:gd name="connsiteX8" fmla="*/ 168903 w 1788655"/>
              <a:gd name="connsiteY8" fmla="*/ 0 h 391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8655" h="3913040">
                <a:moveTo>
                  <a:pt x="168903" y="0"/>
                </a:moveTo>
                <a:lnTo>
                  <a:pt x="1619752" y="0"/>
                </a:lnTo>
                <a:cubicBezTo>
                  <a:pt x="1713035" y="0"/>
                  <a:pt x="1788655" y="75620"/>
                  <a:pt x="1788655" y="168903"/>
                </a:cubicBezTo>
                <a:lnTo>
                  <a:pt x="1788655" y="3744137"/>
                </a:lnTo>
                <a:cubicBezTo>
                  <a:pt x="1788655" y="3837420"/>
                  <a:pt x="1713035" y="3913040"/>
                  <a:pt x="1619752" y="3913040"/>
                </a:cubicBezTo>
                <a:lnTo>
                  <a:pt x="168903" y="3913040"/>
                </a:lnTo>
                <a:cubicBezTo>
                  <a:pt x="75620" y="3913040"/>
                  <a:pt x="0" y="3837420"/>
                  <a:pt x="0" y="3744137"/>
                </a:cubicBezTo>
                <a:lnTo>
                  <a:pt x="0" y="168903"/>
                </a:lnTo>
                <a:cubicBezTo>
                  <a:pt x="0" y="75620"/>
                  <a:pt x="75620" y="0"/>
                  <a:pt x="16890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0900D51-DF3D-4A84-827B-926D3FB426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39983" y="1168034"/>
            <a:ext cx="1341491" cy="2934780"/>
          </a:xfrm>
          <a:custGeom>
            <a:avLst/>
            <a:gdLst>
              <a:gd name="connsiteX0" fmla="*/ 168903 w 1788655"/>
              <a:gd name="connsiteY0" fmla="*/ 0 h 3913040"/>
              <a:gd name="connsiteX1" fmla="*/ 1619752 w 1788655"/>
              <a:gd name="connsiteY1" fmla="*/ 0 h 3913040"/>
              <a:gd name="connsiteX2" fmla="*/ 1788655 w 1788655"/>
              <a:gd name="connsiteY2" fmla="*/ 168903 h 3913040"/>
              <a:gd name="connsiteX3" fmla="*/ 1788655 w 1788655"/>
              <a:gd name="connsiteY3" fmla="*/ 3744137 h 3913040"/>
              <a:gd name="connsiteX4" fmla="*/ 1619752 w 1788655"/>
              <a:gd name="connsiteY4" fmla="*/ 3913040 h 3913040"/>
              <a:gd name="connsiteX5" fmla="*/ 168903 w 1788655"/>
              <a:gd name="connsiteY5" fmla="*/ 3913040 h 3913040"/>
              <a:gd name="connsiteX6" fmla="*/ 0 w 1788655"/>
              <a:gd name="connsiteY6" fmla="*/ 3744137 h 3913040"/>
              <a:gd name="connsiteX7" fmla="*/ 0 w 1788655"/>
              <a:gd name="connsiteY7" fmla="*/ 168903 h 3913040"/>
              <a:gd name="connsiteX8" fmla="*/ 168903 w 1788655"/>
              <a:gd name="connsiteY8" fmla="*/ 0 h 391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8655" h="3913040">
                <a:moveTo>
                  <a:pt x="168903" y="0"/>
                </a:moveTo>
                <a:lnTo>
                  <a:pt x="1619752" y="0"/>
                </a:lnTo>
                <a:cubicBezTo>
                  <a:pt x="1713035" y="0"/>
                  <a:pt x="1788655" y="75620"/>
                  <a:pt x="1788655" y="168903"/>
                </a:cubicBezTo>
                <a:lnTo>
                  <a:pt x="1788655" y="3744137"/>
                </a:lnTo>
                <a:cubicBezTo>
                  <a:pt x="1788655" y="3837420"/>
                  <a:pt x="1713035" y="3913040"/>
                  <a:pt x="1619752" y="3913040"/>
                </a:cubicBezTo>
                <a:lnTo>
                  <a:pt x="168903" y="3913040"/>
                </a:lnTo>
                <a:cubicBezTo>
                  <a:pt x="75620" y="3913040"/>
                  <a:pt x="0" y="3837420"/>
                  <a:pt x="0" y="3744137"/>
                </a:cubicBezTo>
                <a:lnTo>
                  <a:pt x="0" y="168903"/>
                </a:lnTo>
                <a:cubicBezTo>
                  <a:pt x="0" y="75620"/>
                  <a:pt x="75620" y="0"/>
                  <a:pt x="16890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29900625"/>
      </p:ext>
    </p:extLst>
  </p:cSld>
  <p:clrMapOvr>
    <a:masterClrMapping/>
  </p:clrMapOvr>
  <p:hf hdr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864D37-E3F4-425F-A756-DFF016AC0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40452" y="1050726"/>
            <a:ext cx="1599149" cy="3498457"/>
          </a:xfrm>
          <a:custGeom>
            <a:avLst/>
            <a:gdLst>
              <a:gd name="connsiteX0" fmla="*/ 201343 w 2132198"/>
              <a:gd name="connsiteY0" fmla="*/ 0 h 4664609"/>
              <a:gd name="connsiteX1" fmla="*/ 1930855 w 2132198"/>
              <a:gd name="connsiteY1" fmla="*/ 0 h 4664609"/>
              <a:gd name="connsiteX2" fmla="*/ 2132198 w 2132198"/>
              <a:gd name="connsiteY2" fmla="*/ 201343 h 4664609"/>
              <a:gd name="connsiteX3" fmla="*/ 2132198 w 2132198"/>
              <a:gd name="connsiteY3" fmla="*/ 4463266 h 4664609"/>
              <a:gd name="connsiteX4" fmla="*/ 1930855 w 2132198"/>
              <a:gd name="connsiteY4" fmla="*/ 4664609 h 4664609"/>
              <a:gd name="connsiteX5" fmla="*/ 201343 w 2132198"/>
              <a:gd name="connsiteY5" fmla="*/ 4664609 h 4664609"/>
              <a:gd name="connsiteX6" fmla="*/ 0 w 2132198"/>
              <a:gd name="connsiteY6" fmla="*/ 4463266 h 4664609"/>
              <a:gd name="connsiteX7" fmla="*/ 0 w 2132198"/>
              <a:gd name="connsiteY7" fmla="*/ 201343 h 4664609"/>
              <a:gd name="connsiteX8" fmla="*/ 201343 w 2132198"/>
              <a:gd name="connsiteY8" fmla="*/ 0 h 466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2198" h="4664609">
                <a:moveTo>
                  <a:pt x="201343" y="0"/>
                </a:moveTo>
                <a:lnTo>
                  <a:pt x="1930855" y="0"/>
                </a:lnTo>
                <a:cubicBezTo>
                  <a:pt x="2042054" y="0"/>
                  <a:pt x="2132198" y="90144"/>
                  <a:pt x="2132198" y="201343"/>
                </a:cubicBezTo>
                <a:lnTo>
                  <a:pt x="2132198" y="4463266"/>
                </a:lnTo>
                <a:cubicBezTo>
                  <a:pt x="2132198" y="4574465"/>
                  <a:pt x="2042054" y="4664609"/>
                  <a:pt x="1930855" y="4664609"/>
                </a:cubicBezTo>
                <a:lnTo>
                  <a:pt x="201343" y="4664609"/>
                </a:lnTo>
                <a:cubicBezTo>
                  <a:pt x="90144" y="4664609"/>
                  <a:pt x="0" y="4574465"/>
                  <a:pt x="0" y="4463266"/>
                </a:cubicBezTo>
                <a:lnTo>
                  <a:pt x="0" y="201343"/>
                </a:lnTo>
                <a:cubicBezTo>
                  <a:pt x="0" y="90144"/>
                  <a:pt x="90144" y="0"/>
                  <a:pt x="20134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87238175"/>
      </p:ext>
    </p:extLst>
  </p:cSld>
  <p:clrMapOvr>
    <a:masterClrMapping/>
  </p:clrMapOvr>
  <p:hf hdr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179B57E-EA9F-4775-9C04-0D6DE49469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16900" y="2501112"/>
            <a:ext cx="1498178" cy="2642388"/>
          </a:xfrm>
          <a:custGeom>
            <a:avLst/>
            <a:gdLst>
              <a:gd name="connsiteX0" fmla="*/ 188631 w 1997570"/>
              <a:gd name="connsiteY0" fmla="*/ 0 h 3523184"/>
              <a:gd name="connsiteX1" fmla="*/ 1808939 w 1997570"/>
              <a:gd name="connsiteY1" fmla="*/ 0 h 3523184"/>
              <a:gd name="connsiteX2" fmla="*/ 1997570 w 1997570"/>
              <a:gd name="connsiteY2" fmla="*/ 188631 h 3523184"/>
              <a:gd name="connsiteX3" fmla="*/ 1997570 w 1997570"/>
              <a:gd name="connsiteY3" fmla="*/ 3523184 h 3523184"/>
              <a:gd name="connsiteX4" fmla="*/ 0 w 1997570"/>
              <a:gd name="connsiteY4" fmla="*/ 3523184 h 3523184"/>
              <a:gd name="connsiteX5" fmla="*/ 0 w 1997570"/>
              <a:gd name="connsiteY5" fmla="*/ 188631 h 3523184"/>
              <a:gd name="connsiteX6" fmla="*/ 188631 w 1997570"/>
              <a:gd name="connsiteY6" fmla="*/ 0 h 352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7570" h="3523184">
                <a:moveTo>
                  <a:pt x="188631" y="0"/>
                </a:moveTo>
                <a:lnTo>
                  <a:pt x="1808939" y="0"/>
                </a:lnTo>
                <a:cubicBezTo>
                  <a:pt x="1913117" y="0"/>
                  <a:pt x="1997570" y="84453"/>
                  <a:pt x="1997570" y="188631"/>
                </a:cubicBezTo>
                <a:lnTo>
                  <a:pt x="1997570" y="3523184"/>
                </a:lnTo>
                <a:lnTo>
                  <a:pt x="0" y="3523184"/>
                </a:lnTo>
                <a:lnTo>
                  <a:pt x="0" y="188631"/>
                </a:lnTo>
                <a:cubicBezTo>
                  <a:pt x="0" y="84453"/>
                  <a:pt x="84453" y="0"/>
                  <a:pt x="18863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ECC11DE-A623-4E6D-8E4B-97B436318E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67546" y="-1"/>
            <a:ext cx="1498178" cy="2172398"/>
          </a:xfrm>
          <a:custGeom>
            <a:avLst/>
            <a:gdLst>
              <a:gd name="connsiteX0" fmla="*/ 0 w 1997570"/>
              <a:gd name="connsiteY0" fmla="*/ 0 h 2896530"/>
              <a:gd name="connsiteX1" fmla="*/ 1997570 w 1997570"/>
              <a:gd name="connsiteY1" fmla="*/ 0 h 2896530"/>
              <a:gd name="connsiteX2" fmla="*/ 1997570 w 1997570"/>
              <a:gd name="connsiteY2" fmla="*/ 2707899 h 2896530"/>
              <a:gd name="connsiteX3" fmla="*/ 1808939 w 1997570"/>
              <a:gd name="connsiteY3" fmla="*/ 2896530 h 2896530"/>
              <a:gd name="connsiteX4" fmla="*/ 188631 w 1997570"/>
              <a:gd name="connsiteY4" fmla="*/ 2896530 h 2896530"/>
              <a:gd name="connsiteX5" fmla="*/ 0 w 1997570"/>
              <a:gd name="connsiteY5" fmla="*/ 2707899 h 289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7570" h="2896530">
                <a:moveTo>
                  <a:pt x="0" y="0"/>
                </a:moveTo>
                <a:lnTo>
                  <a:pt x="1997570" y="0"/>
                </a:lnTo>
                <a:lnTo>
                  <a:pt x="1997570" y="2707899"/>
                </a:lnTo>
                <a:cubicBezTo>
                  <a:pt x="1997570" y="2812077"/>
                  <a:pt x="1913117" y="2896530"/>
                  <a:pt x="1808939" y="2896530"/>
                </a:cubicBezTo>
                <a:lnTo>
                  <a:pt x="188631" y="2896530"/>
                </a:lnTo>
                <a:cubicBezTo>
                  <a:pt x="84453" y="2896530"/>
                  <a:pt x="0" y="2812077"/>
                  <a:pt x="0" y="270789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18298792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2151641-E617-4885-8A3D-A3E9E9494A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0239" y="566026"/>
            <a:ext cx="2810741" cy="2810741"/>
          </a:xfrm>
          <a:custGeom>
            <a:avLst/>
            <a:gdLst>
              <a:gd name="connsiteX0" fmla="*/ 3747655 w 7495310"/>
              <a:gd name="connsiteY0" fmla="*/ 0 h 7495310"/>
              <a:gd name="connsiteX1" fmla="*/ 7495310 w 7495310"/>
              <a:gd name="connsiteY1" fmla="*/ 3747655 h 7495310"/>
              <a:gd name="connsiteX2" fmla="*/ 3747655 w 7495310"/>
              <a:gd name="connsiteY2" fmla="*/ 7495310 h 7495310"/>
              <a:gd name="connsiteX3" fmla="*/ 0 w 7495310"/>
              <a:gd name="connsiteY3" fmla="*/ 3747655 h 7495310"/>
              <a:gd name="connsiteX4" fmla="*/ 3747655 w 7495310"/>
              <a:gd name="connsiteY4" fmla="*/ 0 h 749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5310" h="7495310">
                <a:moveTo>
                  <a:pt x="3747655" y="0"/>
                </a:moveTo>
                <a:cubicBezTo>
                  <a:pt x="5817428" y="0"/>
                  <a:pt x="7495310" y="1677882"/>
                  <a:pt x="7495310" y="3747655"/>
                </a:cubicBezTo>
                <a:cubicBezTo>
                  <a:pt x="7495310" y="5817428"/>
                  <a:pt x="5817428" y="7495310"/>
                  <a:pt x="3747655" y="7495310"/>
                </a:cubicBezTo>
                <a:cubicBezTo>
                  <a:pt x="1677882" y="7495310"/>
                  <a:pt x="0" y="5817428"/>
                  <a:pt x="0" y="3747655"/>
                </a:cubicBezTo>
                <a:cubicBezTo>
                  <a:pt x="0" y="1677882"/>
                  <a:pt x="1677882" y="0"/>
                  <a:pt x="374765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1702638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DFE66FE-0D25-43C0-9DA1-97FB226F7A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65643" y="1313058"/>
            <a:ext cx="3045911" cy="2371795"/>
          </a:xfrm>
          <a:custGeom>
            <a:avLst/>
            <a:gdLst>
              <a:gd name="connsiteX0" fmla="*/ 2437510 w 4061215"/>
              <a:gd name="connsiteY0" fmla="*/ 0 h 3162393"/>
              <a:gd name="connsiteX1" fmla="*/ 4061215 w 4061215"/>
              <a:gd name="connsiteY1" fmla="*/ 821638 h 3162393"/>
              <a:gd name="connsiteX2" fmla="*/ 1724187 w 4061215"/>
              <a:gd name="connsiteY2" fmla="*/ 3162393 h 3162393"/>
              <a:gd name="connsiteX3" fmla="*/ 0 w 4061215"/>
              <a:gd name="connsiteY3" fmla="*/ 1973991 h 316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1215" h="3162393">
                <a:moveTo>
                  <a:pt x="2437510" y="0"/>
                </a:moveTo>
                <a:lnTo>
                  <a:pt x="4061215" y="821638"/>
                </a:lnTo>
                <a:lnTo>
                  <a:pt x="1724187" y="3162393"/>
                </a:lnTo>
                <a:lnTo>
                  <a:pt x="0" y="19739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74297402"/>
      </p:ext>
    </p:extLst>
  </p:cSld>
  <p:clrMapOvr>
    <a:masterClrMapping/>
  </p:clrMapOvr>
  <p:hf hdr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C602C04-7579-47F3-9E99-01E53C547E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18710" y="1150291"/>
            <a:ext cx="1831699" cy="3222134"/>
          </a:xfrm>
          <a:custGeom>
            <a:avLst/>
            <a:gdLst>
              <a:gd name="connsiteX0" fmla="*/ 1767009 w 2442265"/>
              <a:gd name="connsiteY0" fmla="*/ 0 h 4296178"/>
              <a:gd name="connsiteX1" fmla="*/ 2442265 w 2442265"/>
              <a:gd name="connsiteY1" fmla="*/ 3816566 h 4296178"/>
              <a:gd name="connsiteX2" fmla="*/ 759661 w 2442265"/>
              <a:gd name="connsiteY2" fmla="*/ 4296178 h 4296178"/>
              <a:gd name="connsiteX3" fmla="*/ 0 w 2442265"/>
              <a:gd name="connsiteY3" fmla="*/ 353007 h 429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2265" h="4296178">
                <a:moveTo>
                  <a:pt x="1767009" y="0"/>
                </a:moveTo>
                <a:lnTo>
                  <a:pt x="2442265" y="3816566"/>
                </a:lnTo>
                <a:lnTo>
                  <a:pt x="759661" y="4296178"/>
                </a:lnTo>
                <a:lnTo>
                  <a:pt x="0" y="3530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10417502"/>
      </p:ext>
    </p:extLst>
  </p:cSld>
  <p:clrMapOvr>
    <a:masterClrMapping/>
  </p:clrMapOvr>
  <p:hf hdr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BA2C2C2-748E-4058-AAD1-65B865FD62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25882" y="1617908"/>
            <a:ext cx="2207117" cy="3535251"/>
          </a:xfrm>
          <a:custGeom>
            <a:avLst/>
            <a:gdLst>
              <a:gd name="connsiteX0" fmla="*/ 1635617 w 2942823"/>
              <a:gd name="connsiteY0" fmla="*/ 0 h 4713668"/>
              <a:gd name="connsiteX1" fmla="*/ 1828800 w 2942823"/>
              <a:gd name="connsiteY1" fmla="*/ 103031 h 4713668"/>
              <a:gd name="connsiteX2" fmla="*/ 1873876 w 2942823"/>
              <a:gd name="connsiteY2" fmla="*/ 193183 h 4713668"/>
              <a:gd name="connsiteX3" fmla="*/ 2942823 w 2942823"/>
              <a:gd name="connsiteY3" fmla="*/ 4707228 h 4713668"/>
              <a:gd name="connsiteX4" fmla="*/ 1010992 w 2942823"/>
              <a:gd name="connsiteY4" fmla="*/ 4713668 h 4713668"/>
              <a:gd name="connsiteX5" fmla="*/ 19318 w 2942823"/>
              <a:gd name="connsiteY5" fmla="*/ 521595 h 4713668"/>
              <a:gd name="connsiteX6" fmla="*/ 0 w 2942823"/>
              <a:gd name="connsiteY6" fmla="*/ 296214 h 4713668"/>
              <a:gd name="connsiteX7" fmla="*/ 103031 w 2942823"/>
              <a:gd name="connsiteY7" fmla="*/ 135228 h 471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2823" h="4713668">
                <a:moveTo>
                  <a:pt x="1635617" y="0"/>
                </a:moveTo>
                <a:lnTo>
                  <a:pt x="1828800" y="103031"/>
                </a:lnTo>
                <a:lnTo>
                  <a:pt x="1873876" y="193183"/>
                </a:lnTo>
                <a:lnTo>
                  <a:pt x="2942823" y="4707228"/>
                </a:lnTo>
                <a:lnTo>
                  <a:pt x="1010992" y="4713668"/>
                </a:lnTo>
                <a:lnTo>
                  <a:pt x="19318" y="521595"/>
                </a:lnTo>
                <a:lnTo>
                  <a:pt x="0" y="296214"/>
                </a:lnTo>
                <a:lnTo>
                  <a:pt x="103031" y="1352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6F0C17-F311-41C4-8FF5-D3B6CB82E7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47369" y="704007"/>
            <a:ext cx="2105952" cy="4017696"/>
          </a:xfrm>
          <a:custGeom>
            <a:avLst/>
            <a:gdLst>
              <a:gd name="connsiteX0" fmla="*/ 2646095 w 2807936"/>
              <a:gd name="connsiteY0" fmla="*/ 0 h 5356928"/>
              <a:gd name="connsiteX1" fmla="*/ 2767476 w 2807936"/>
              <a:gd name="connsiteY1" fmla="*/ 40460 h 5356928"/>
              <a:gd name="connsiteX2" fmla="*/ 2807936 w 2807936"/>
              <a:gd name="connsiteY2" fmla="*/ 267037 h 5356928"/>
              <a:gd name="connsiteX3" fmla="*/ 1820707 w 2807936"/>
              <a:gd name="connsiteY3" fmla="*/ 5203179 h 5356928"/>
              <a:gd name="connsiteX4" fmla="*/ 1642683 w 2807936"/>
              <a:gd name="connsiteY4" fmla="*/ 5356928 h 5356928"/>
              <a:gd name="connsiteX5" fmla="*/ 56644 w 2807936"/>
              <a:gd name="connsiteY5" fmla="*/ 5227455 h 5356928"/>
              <a:gd name="connsiteX6" fmla="*/ 0 w 2807936"/>
              <a:gd name="connsiteY6" fmla="*/ 5049430 h 5356928"/>
              <a:gd name="connsiteX7" fmla="*/ 0 w 2807936"/>
              <a:gd name="connsiteY7" fmla="*/ 4871405 h 5356928"/>
              <a:gd name="connsiteX8" fmla="*/ 954860 w 2807936"/>
              <a:gd name="connsiteY8" fmla="*/ 323682 h 5356928"/>
              <a:gd name="connsiteX9" fmla="*/ 1124792 w 2807936"/>
              <a:gd name="connsiteY9" fmla="*/ 97105 h 5356928"/>
              <a:gd name="connsiteX10" fmla="*/ 1286633 w 2807936"/>
              <a:gd name="connsiteY10" fmla="*/ 56644 h 535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7936" h="5356928">
                <a:moveTo>
                  <a:pt x="2646095" y="0"/>
                </a:moveTo>
                <a:lnTo>
                  <a:pt x="2767476" y="40460"/>
                </a:lnTo>
                <a:lnTo>
                  <a:pt x="2807936" y="267037"/>
                </a:lnTo>
                <a:lnTo>
                  <a:pt x="1820707" y="5203179"/>
                </a:lnTo>
                <a:lnTo>
                  <a:pt x="1642683" y="5356928"/>
                </a:lnTo>
                <a:lnTo>
                  <a:pt x="56644" y="5227455"/>
                </a:lnTo>
                <a:lnTo>
                  <a:pt x="0" y="5049430"/>
                </a:lnTo>
                <a:lnTo>
                  <a:pt x="0" y="4871405"/>
                </a:lnTo>
                <a:lnTo>
                  <a:pt x="954860" y="323682"/>
                </a:lnTo>
                <a:cubicBezTo>
                  <a:pt x="1007458" y="232646"/>
                  <a:pt x="1068148" y="141611"/>
                  <a:pt x="1124792" y="97105"/>
                </a:cubicBezTo>
                <a:cubicBezTo>
                  <a:pt x="1181436" y="52599"/>
                  <a:pt x="1232686" y="70131"/>
                  <a:pt x="1286633" y="566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0014699"/>
      </p:ext>
    </p:extLst>
  </p:cSld>
  <p:clrMapOvr>
    <a:masterClrMapping/>
  </p:clrMapOvr>
  <p:hf hdr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8CE38BA-972B-4ACE-99C5-2451E9D16D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2025" y="1782367"/>
            <a:ext cx="3350419" cy="210740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85219591"/>
      </p:ext>
    </p:extLst>
  </p:cSld>
  <p:clrMapOvr>
    <a:masterClrMapping/>
  </p:clrMapOvr>
  <p:hf hdr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64A2AFEF-C51E-4CB5-8BCC-D542037FED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97856" y="2807494"/>
            <a:ext cx="2085975" cy="118348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230CB4A5-A7D7-4DA8-912F-028C4A8EF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73115" y="874396"/>
            <a:ext cx="2085975" cy="118348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74658147"/>
      </p:ext>
    </p:extLst>
  </p:cSld>
  <p:clrMapOvr>
    <a:masterClrMapping/>
  </p:clrMapOvr>
  <p:hf hdr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3BC3EA3-54AA-4213-B392-252D89DEA8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46610" y="2807494"/>
            <a:ext cx="3238500" cy="195976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7F74992-1019-4E65-93A7-B4A27AA2D9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73115" y="874396"/>
            <a:ext cx="2085975" cy="118300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78367211"/>
      </p:ext>
    </p:extLst>
  </p:cSld>
  <p:clrMapOvr>
    <a:masterClrMapping/>
  </p:clrMapOvr>
  <p:hf hdr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9630253-6D8B-4909-8A1D-B8AD4A454F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890" y="1092374"/>
            <a:ext cx="3227785" cy="2288323"/>
          </a:xfrm>
          <a:custGeom>
            <a:avLst/>
            <a:gdLst>
              <a:gd name="connsiteX0" fmla="*/ 4303713 w 4303713"/>
              <a:gd name="connsiteY0" fmla="*/ 0 h 3051097"/>
              <a:gd name="connsiteX1" fmla="*/ 4221163 w 4303713"/>
              <a:gd name="connsiteY1" fmla="*/ 2889171 h 3051097"/>
              <a:gd name="connsiteX2" fmla="*/ 0 w 4303713"/>
              <a:gd name="connsiteY2" fmla="*/ 3051097 h 3051097"/>
              <a:gd name="connsiteX3" fmla="*/ 228600 w 4303713"/>
              <a:gd name="connsiteY3" fmla="*/ 757238 h 305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3713" h="3051097">
                <a:moveTo>
                  <a:pt x="4303713" y="0"/>
                </a:moveTo>
                <a:lnTo>
                  <a:pt x="4221163" y="2889171"/>
                </a:lnTo>
                <a:lnTo>
                  <a:pt x="0" y="3051097"/>
                </a:lnTo>
                <a:lnTo>
                  <a:pt x="228600" y="7572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50171111"/>
      </p:ext>
    </p:extLst>
  </p:cSld>
  <p:clrMapOvr>
    <a:masterClrMapping/>
  </p:clrMapOvr>
  <p:hf hdr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47B896D5-E8E2-4030-892D-3AE552508F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7566" y="1993106"/>
            <a:ext cx="2265759" cy="142398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3B95347-E304-44E3-9D52-6171FD65DD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94509" y="924184"/>
            <a:ext cx="2175221" cy="136546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91124649"/>
      </p:ext>
    </p:extLst>
  </p:cSld>
  <p:clrMapOvr>
    <a:masterClrMapping/>
  </p:clrMapOvr>
  <p:hf hdr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7BB1CC73-256B-4361-AF2D-5119B1665C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12106" y="2228850"/>
            <a:ext cx="5091113" cy="29146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49690840"/>
      </p:ext>
    </p:extLst>
  </p:cSld>
  <p:clrMapOvr>
    <a:masterClrMapping/>
  </p:clrMapOvr>
  <p:hf hdr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FA9F952-FF60-429E-897F-9BB7C9E48E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16286" y="933450"/>
            <a:ext cx="4915496" cy="3116036"/>
          </a:xfrm>
          <a:custGeom>
            <a:avLst/>
            <a:gdLst>
              <a:gd name="connsiteX0" fmla="*/ 0 w 6553994"/>
              <a:gd name="connsiteY0" fmla="*/ 0 h 4154714"/>
              <a:gd name="connsiteX1" fmla="*/ 6553994 w 6553994"/>
              <a:gd name="connsiteY1" fmla="*/ 0 h 4154714"/>
              <a:gd name="connsiteX2" fmla="*/ 6553994 w 6553994"/>
              <a:gd name="connsiteY2" fmla="*/ 4154714 h 4154714"/>
              <a:gd name="connsiteX3" fmla="*/ 0 w 6553994"/>
              <a:gd name="connsiteY3" fmla="*/ 4154714 h 415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994" h="4154714">
                <a:moveTo>
                  <a:pt x="0" y="0"/>
                </a:moveTo>
                <a:lnTo>
                  <a:pt x="6553994" y="0"/>
                </a:lnTo>
                <a:lnTo>
                  <a:pt x="6553994" y="4154714"/>
                </a:lnTo>
                <a:lnTo>
                  <a:pt x="0" y="41547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7745861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CE509C0-F3EC-4981-BC13-527E34EB5E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07347" y="1"/>
            <a:ext cx="5036654" cy="4523873"/>
          </a:xfrm>
          <a:custGeom>
            <a:avLst/>
            <a:gdLst>
              <a:gd name="connsiteX0" fmla="*/ 0 w 6715539"/>
              <a:gd name="connsiteY0" fmla="*/ 0 h 6031831"/>
              <a:gd name="connsiteX1" fmla="*/ 6715539 w 6715539"/>
              <a:gd name="connsiteY1" fmla="*/ 0 h 6031831"/>
              <a:gd name="connsiteX2" fmla="*/ 6715539 w 6715539"/>
              <a:gd name="connsiteY2" fmla="*/ 6031831 h 6031831"/>
              <a:gd name="connsiteX3" fmla="*/ 6695195 w 6715539"/>
              <a:gd name="connsiteY3" fmla="*/ 6030725 h 6031831"/>
              <a:gd name="connsiteX4" fmla="*/ 753618 w 6715539"/>
              <a:gd name="connsiteY4" fmla="*/ 2068411 h 6031831"/>
              <a:gd name="connsiteX5" fmla="*/ 0 w 6715539"/>
              <a:gd name="connsiteY5" fmla="*/ 1361109 h 603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5539" h="6031831">
                <a:moveTo>
                  <a:pt x="0" y="0"/>
                </a:moveTo>
                <a:lnTo>
                  <a:pt x="6715539" y="0"/>
                </a:lnTo>
                <a:lnTo>
                  <a:pt x="6715539" y="6031831"/>
                </a:lnTo>
                <a:lnTo>
                  <a:pt x="6695195" y="6030725"/>
                </a:lnTo>
                <a:cubicBezTo>
                  <a:pt x="2424697" y="5758229"/>
                  <a:pt x="5318996" y="3521263"/>
                  <a:pt x="753618" y="2068411"/>
                </a:cubicBezTo>
                <a:cubicBezTo>
                  <a:pt x="252693" y="1919334"/>
                  <a:pt x="0" y="1751741"/>
                  <a:pt x="0" y="136110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5179355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8A4F5B2-3FDC-4D87-A68E-7BB5F0BEC9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1243319"/>
            <a:ext cx="2252936" cy="2110773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0C1E4C7-6854-47EB-A14B-9B6DEDE665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4201" y="2127998"/>
            <a:ext cx="1250850" cy="1250850"/>
          </a:xfrm>
          <a:custGeom>
            <a:avLst/>
            <a:gdLst>
              <a:gd name="connsiteX0" fmla="*/ 0 w 1667800"/>
              <a:gd name="connsiteY0" fmla="*/ 0 h 1667800"/>
              <a:gd name="connsiteX1" fmla="*/ 1667800 w 1667800"/>
              <a:gd name="connsiteY1" fmla="*/ 0 h 1667800"/>
              <a:gd name="connsiteX2" fmla="*/ 1667800 w 1667800"/>
              <a:gd name="connsiteY2" fmla="*/ 1667800 h 1667800"/>
              <a:gd name="connsiteX3" fmla="*/ 0 w 1667800"/>
              <a:gd name="connsiteY3" fmla="*/ 1667800 h 16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7800" h="1667800">
                <a:moveTo>
                  <a:pt x="0" y="0"/>
                </a:moveTo>
                <a:lnTo>
                  <a:pt x="1667800" y="0"/>
                </a:lnTo>
                <a:lnTo>
                  <a:pt x="1667800" y="1667800"/>
                </a:lnTo>
                <a:lnTo>
                  <a:pt x="0" y="1667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8AD05BC-E110-4A12-B242-9B2162D635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37617" y="2127998"/>
            <a:ext cx="1250850" cy="1250850"/>
          </a:xfrm>
          <a:custGeom>
            <a:avLst/>
            <a:gdLst>
              <a:gd name="connsiteX0" fmla="*/ 0 w 1667800"/>
              <a:gd name="connsiteY0" fmla="*/ 0 h 1667800"/>
              <a:gd name="connsiteX1" fmla="*/ 1667800 w 1667800"/>
              <a:gd name="connsiteY1" fmla="*/ 0 h 1667800"/>
              <a:gd name="connsiteX2" fmla="*/ 1667800 w 1667800"/>
              <a:gd name="connsiteY2" fmla="*/ 1667800 h 1667800"/>
              <a:gd name="connsiteX3" fmla="*/ 0 w 1667800"/>
              <a:gd name="connsiteY3" fmla="*/ 1667800 h 16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7800" h="1667800">
                <a:moveTo>
                  <a:pt x="0" y="0"/>
                </a:moveTo>
                <a:lnTo>
                  <a:pt x="1667800" y="0"/>
                </a:lnTo>
                <a:lnTo>
                  <a:pt x="1667800" y="1667800"/>
                </a:lnTo>
                <a:lnTo>
                  <a:pt x="0" y="1667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1E09D51-279F-4DB8-9048-977F244BEB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1032" y="2127998"/>
            <a:ext cx="1250850" cy="1250850"/>
          </a:xfrm>
          <a:custGeom>
            <a:avLst/>
            <a:gdLst>
              <a:gd name="connsiteX0" fmla="*/ 0 w 1667800"/>
              <a:gd name="connsiteY0" fmla="*/ 0 h 1667800"/>
              <a:gd name="connsiteX1" fmla="*/ 1667800 w 1667800"/>
              <a:gd name="connsiteY1" fmla="*/ 0 h 1667800"/>
              <a:gd name="connsiteX2" fmla="*/ 1667800 w 1667800"/>
              <a:gd name="connsiteY2" fmla="*/ 1667800 h 1667800"/>
              <a:gd name="connsiteX3" fmla="*/ 0 w 1667800"/>
              <a:gd name="connsiteY3" fmla="*/ 1667800 h 16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7800" h="1667800">
                <a:moveTo>
                  <a:pt x="0" y="0"/>
                </a:moveTo>
                <a:lnTo>
                  <a:pt x="1667800" y="0"/>
                </a:lnTo>
                <a:lnTo>
                  <a:pt x="1667800" y="1667800"/>
                </a:lnTo>
                <a:lnTo>
                  <a:pt x="0" y="1667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3172013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1568B6E7-02EE-4A1A-B099-7A8F76AEF6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00438" y="451247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AF96B598-99BF-41A3-9E8E-25F112A544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99284" y="455472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B7C82739-6214-4D7E-A714-0F70E78CC1F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98131" y="459697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2E8D5597-8880-4AB8-BFDA-D16B4FCF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00357" y="1899447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38557858-2714-49EB-85DF-76CA1DD092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99204" y="1903672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4864337D-B158-4658-9F28-C9141FA5BD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98051" y="1907897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3616F0FA-DF37-4F17-9310-7260B16C4DB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00277" y="3357172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8" name="Picture Placeholder 11">
            <a:extLst>
              <a:ext uri="{FF2B5EF4-FFF2-40B4-BE49-F238E27FC236}">
                <a16:creationId xmlns:a16="http://schemas.microsoft.com/office/drawing/2014/main" id="{4D21C58C-6099-4020-B1BA-6B1C7161C2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99124" y="3361397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2FD9C1A5-E0F7-43E5-B2C6-24CBE3383D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97971" y="3365621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8397800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81541" cy="7727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072055" y="166992"/>
            <a:ext cx="7251447" cy="428132"/>
          </a:xfrm>
          <a:prstGeom prst="rect">
            <a:avLst/>
          </a:prstGeom>
        </p:spPr>
        <p:txBody>
          <a:bodyPr anchor="ctr"/>
          <a:lstStyle>
            <a:lvl1pPr>
              <a:defRPr sz="1500" b="1" cap="none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Content Slide – Blue, Option 1</a:t>
            </a:r>
            <a:endParaRPr lang="en-US" dirty="0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391529" y="4787010"/>
            <a:ext cx="503851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 baseline="0">
                <a:solidFill>
                  <a:schemeClr val="accent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FD50439-96F6-4CCD-9536-9029EF4F13EF}" type="slidenum">
              <a:rPr lang="en-US" sz="675" smtClean="0">
                <a:solidFill>
                  <a:schemeClr val="tx2"/>
                </a:solidFill>
              </a:rPr>
              <a:pPr algn="l"/>
              <a:t>‹#›</a:t>
            </a:fld>
            <a:endParaRPr lang="en-US" sz="675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302" y="4553586"/>
            <a:ext cx="1054699" cy="594411"/>
          </a:xfrm>
          <a:prstGeom prst="rect">
            <a:avLst/>
          </a:prstGeom>
        </p:spPr>
      </p:pic>
      <p:sp>
        <p:nvSpPr>
          <p:cNvPr id="11" name="Freeform 10"/>
          <p:cNvSpPr/>
          <p:nvPr userDrawn="1"/>
        </p:nvSpPr>
        <p:spPr>
          <a:xfrm>
            <a:off x="310098" y="4831107"/>
            <a:ext cx="75988" cy="188507"/>
          </a:xfrm>
          <a:custGeom>
            <a:avLst/>
            <a:gdLst>
              <a:gd name="connsiteX0" fmla="*/ 0 w 127000"/>
              <a:gd name="connsiteY0" fmla="*/ 0 h 207433"/>
              <a:gd name="connsiteX1" fmla="*/ 127000 w 127000"/>
              <a:gd name="connsiteY1" fmla="*/ 118533 h 207433"/>
              <a:gd name="connsiteX2" fmla="*/ 21166 w 127000"/>
              <a:gd name="connsiteY2" fmla="*/ 207433 h 207433"/>
              <a:gd name="connsiteX0" fmla="*/ 0 w 127000"/>
              <a:gd name="connsiteY0" fmla="*/ 0 h 234151"/>
              <a:gd name="connsiteX1" fmla="*/ 127000 w 127000"/>
              <a:gd name="connsiteY1" fmla="*/ 118533 h 234151"/>
              <a:gd name="connsiteX2" fmla="*/ 15911 w 127000"/>
              <a:gd name="connsiteY2" fmla="*/ 234151 h 234151"/>
              <a:gd name="connsiteX0" fmla="*/ 36044 w 111089"/>
              <a:gd name="connsiteY0" fmla="*/ 0 h 234151"/>
              <a:gd name="connsiteX1" fmla="*/ 111089 w 111089"/>
              <a:gd name="connsiteY1" fmla="*/ 118533 h 234151"/>
              <a:gd name="connsiteX2" fmla="*/ 0 w 111089"/>
              <a:gd name="connsiteY2" fmla="*/ 234151 h 234151"/>
              <a:gd name="connsiteX0" fmla="*/ 0 w 75045"/>
              <a:gd name="connsiteY0" fmla="*/ 0 h 220889"/>
              <a:gd name="connsiteX1" fmla="*/ 75045 w 75045"/>
              <a:gd name="connsiteY1" fmla="*/ 118533 h 220889"/>
              <a:gd name="connsiteX2" fmla="*/ 21106 w 75045"/>
              <a:gd name="connsiteY2" fmla="*/ 220889 h 220889"/>
              <a:gd name="connsiteX0" fmla="*/ 0 w 64654"/>
              <a:gd name="connsiteY0" fmla="*/ 0 h 203207"/>
              <a:gd name="connsiteX1" fmla="*/ 64654 w 64654"/>
              <a:gd name="connsiteY1" fmla="*/ 100851 h 203207"/>
              <a:gd name="connsiteX2" fmla="*/ 10715 w 64654"/>
              <a:gd name="connsiteY2" fmla="*/ 203207 h 203207"/>
              <a:gd name="connsiteX0" fmla="*/ 0 w 59459"/>
              <a:gd name="connsiteY0" fmla="*/ 0 h 200997"/>
              <a:gd name="connsiteX1" fmla="*/ 59459 w 59459"/>
              <a:gd name="connsiteY1" fmla="*/ 98641 h 200997"/>
              <a:gd name="connsiteX2" fmla="*/ 5520 w 59459"/>
              <a:gd name="connsiteY2" fmla="*/ 200997 h 200997"/>
              <a:gd name="connsiteX0" fmla="*/ 0 w 59459"/>
              <a:gd name="connsiteY0" fmla="*/ 0 h 207628"/>
              <a:gd name="connsiteX1" fmla="*/ 59459 w 59459"/>
              <a:gd name="connsiteY1" fmla="*/ 98641 h 207628"/>
              <a:gd name="connsiteX2" fmla="*/ 325 w 59459"/>
              <a:gd name="connsiteY2" fmla="*/ 207628 h 207628"/>
              <a:gd name="connsiteX0" fmla="*/ 0 w 59459"/>
              <a:gd name="connsiteY0" fmla="*/ 0 h 220890"/>
              <a:gd name="connsiteX1" fmla="*/ 59459 w 59459"/>
              <a:gd name="connsiteY1" fmla="*/ 111903 h 220890"/>
              <a:gd name="connsiteX2" fmla="*/ 325 w 59459"/>
              <a:gd name="connsiteY2" fmla="*/ 220890 h 220890"/>
              <a:gd name="connsiteX0" fmla="*/ 0 w 69850"/>
              <a:gd name="connsiteY0" fmla="*/ 0 h 220890"/>
              <a:gd name="connsiteX1" fmla="*/ 69850 w 69850"/>
              <a:gd name="connsiteY1" fmla="*/ 111903 h 220890"/>
              <a:gd name="connsiteX2" fmla="*/ 10716 w 69850"/>
              <a:gd name="connsiteY2" fmla="*/ 220890 h 220890"/>
              <a:gd name="connsiteX0" fmla="*/ 0 w 69850"/>
              <a:gd name="connsiteY0" fmla="*/ 0 h 220890"/>
              <a:gd name="connsiteX1" fmla="*/ 69850 w 69850"/>
              <a:gd name="connsiteY1" fmla="*/ 111903 h 220890"/>
              <a:gd name="connsiteX2" fmla="*/ 5520 w 69850"/>
              <a:gd name="connsiteY2" fmla="*/ 220890 h 220890"/>
              <a:gd name="connsiteX0" fmla="*/ 4871 w 74721"/>
              <a:gd name="connsiteY0" fmla="*/ 0 h 218680"/>
              <a:gd name="connsiteX1" fmla="*/ 74721 w 74721"/>
              <a:gd name="connsiteY1" fmla="*/ 111903 h 218680"/>
              <a:gd name="connsiteX2" fmla="*/ 0 w 74721"/>
              <a:gd name="connsiteY2" fmla="*/ 218680 h 218680"/>
              <a:gd name="connsiteX0" fmla="*/ 0 w 80241"/>
              <a:gd name="connsiteY0" fmla="*/ 0 h 216470"/>
              <a:gd name="connsiteX1" fmla="*/ 80241 w 80241"/>
              <a:gd name="connsiteY1" fmla="*/ 109693 h 216470"/>
              <a:gd name="connsiteX2" fmla="*/ 5520 w 80241"/>
              <a:gd name="connsiteY2" fmla="*/ 216470 h 216470"/>
              <a:gd name="connsiteX0" fmla="*/ 0 w 103621"/>
              <a:gd name="connsiteY0" fmla="*/ 0 h 251834"/>
              <a:gd name="connsiteX1" fmla="*/ 103621 w 103621"/>
              <a:gd name="connsiteY1" fmla="*/ 145057 h 251834"/>
              <a:gd name="connsiteX2" fmla="*/ 28900 w 103621"/>
              <a:gd name="connsiteY2" fmla="*/ 251834 h 251834"/>
              <a:gd name="connsiteX0" fmla="*/ 0 w 103621"/>
              <a:gd name="connsiteY0" fmla="*/ 0 h 282778"/>
              <a:gd name="connsiteX1" fmla="*/ 103621 w 103621"/>
              <a:gd name="connsiteY1" fmla="*/ 145057 h 282778"/>
              <a:gd name="connsiteX2" fmla="*/ 10716 w 103621"/>
              <a:gd name="connsiteY2" fmla="*/ 282778 h 282778"/>
              <a:gd name="connsiteX0" fmla="*/ 0 w 103621"/>
              <a:gd name="connsiteY0" fmla="*/ 0 h 291619"/>
              <a:gd name="connsiteX1" fmla="*/ 103621 w 103621"/>
              <a:gd name="connsiteY1" fmla="*/ 145057 h 291619"/>
              <a:gd name="connsiteX2" fmla="*/ 2922 w 103621"/>
              <a:gd name="connsiteY2" fmla="*/ 291619 h 29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21" h="291619">
                <a:moveTo>
                  <a:pt x="0" y="0"/>
                </a:moveTo>
                <a:lnTo>
                  <a:pt x="103621" y="145057"/>
                </a:lnTo>
                <a:lnTo>
                  <a:pt x="2922" y="291619"/>
                </a:lnTo>
              </a:path>
            </a:pathLst>
          </a:cu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909369327"/>
      </p:ext>
    </p:extLst>
  </p:cSld>
  <p:clrMapOvr>
    <a:masterClrMapping/>
  </p:clrMapOvr>
  <p:hf hdr="0" ft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TItle Slide"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bg2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25">
            <a:extLst>
              <a:ext uri="{FF2B5EF4-FFF2-40B4-BE49-F238E27FC236}">
                <a16:creationId xmlns:a16="http://schemas.microsoft.com/office/drawing/2014/main" id="{E1DCC46D-BD75-4E1F-975F-145C6DE9CC97}"/>
              </a:ext>
            </a:extLst>
          </p:cNvPr>
          <p:cNvSpPr/>
          <p:nvPr userDrawn="1"/>
        </p:nvSpPr>
        <p:spPr>
          <a:xfrm>
            <a:off x="-7733" y="583836"/>
            <a:ext cx="9143540" cy="4557614"/>
          </a:xfrm>
          <a:custGeom>
            <a:avLst/>
            <a:gdLst>
              <a:gd name="connsiteX0" fmla="*/ 0 w 12192000"/>
              <a:gd name="connsiteY0" fmla="*/ 0 h 5087737"/>
              <a:gd name="connsiteX1" fmla="*/ 309768 w 12192000"/>
              <a:gd name="connsiteY1" fmla="*/ 134608 h 5087737"/>
              <a:gd name="connsiteX2" fmla="*/ 11933116 w 12192000"/>
              <a:gd name="connsiteY2" fmla="*/ 2028193 h 5087737"/>
              <a:gd name="connsiteX3" fmla="*/ 12192000 w 12192000"/>
              <a:gd name="connsiteY3" fmla="*/ 2133148 h 5087737"/>
              <a:gd name="connsiteX4" fmla="*/ 12192000 w 12192000"/>
              <a:gd name="connsiteY4" fmla="*/ 5087737 h 5087737"/>
              <a:gd name="connsiteX5" fmla="*/ 0 w 12192000"/>
              <a:gd name="connsiteY5" fmla="*/ 5087737 h 5087737"/>
              <a:gd name="connsiteX0" fmla="*/ 11933116 w 12192000"/>
              <a:gd name="connsiteY0" fmla="*/ 2028193 h 5087737"/>
              <a:gd name="connsiteX1" fmla="*/ 12192000 w 12192000"/>
              <a:gd name="connsiteY1" fmla="*/ 2133148 h 5087737"/>
              <a:gd name="connsiteX2" fmla="*/ 12192000 w 12192000"/>
              <a:gd name="connsiteY2" fmla="*/ 5087737 h 5087737"/>
              <a:gd name="connsiteX3" fmla="*/ 0 w 12192000"/>
              <a:gd name="connsiteY3" fmla="*/ 5087737 h 5087737"/>
              <a:gd name="connsiteX4" fmla="*/ 0 w 12192000"/>
              <a:gd name="connsiteY4" fmla="*/ 0 h 5087737"/>
              <a:gd name="connsiteX5" fmla="*/ 401208 w 12192000"/>
              <a:gd name="connsiteY5" fmla="*/ 226048 h 5087737"/>
              <a:gd name="connsiteX0" fmla="*/ 11933116 w 12192000"/>
              <a:gd name="connsiteY0" fmla="*/ 2028193 h 5087737"/>
              <a:gd name="connsiteX1" fmla="*/ 12192000 w 12192000"/>
              <a:gd name="connsiteY1" fmla="*/ 2133148 h 5087737"/>
              <a:gd name="connsiteX2" fmla="*/ 12192000 w 12192000"/>
              <a:gd name="connsiteY2" fmla="*/ 5087737 h 5087737"/>
              <a:gd name="connsiteX3" fmla="*/ 0 w 12192000"/>
              <a:gd name="connsiteY3" fmla="*/ 5087737 h 5087737"/>
              <a:gd name="connsiteX4" fmla="*/ 0 w 12192000"/>
              <a:gd name="connsiteY4" fmla="*/ 0 h 5087737"/>
              <a:gd name="connsiteX0" fmla="*/ 11933116 w 12192000"/>
              <a:gd name="connsiteY0" fmla="*/ 2028193 h 5087737"/>
              <a:gd name="connsiteX1" fmla="*/ 12192000 w 12192000"/>
              <a:gd name="connsiteY1" fmla="*/ 2133148 h 5087737"/>
              <a:gd name="connsiteX2" fmla="*/ 12192000 w 12192000"/>
              <a:gd name="connsiteY2" fmla="*/ 5087737 h 5087737"/>
              <a:gd name="connsiteX3" fmla="*/ 0 w 12192000"/>
              <a:gd name="connsiteY3" fmla="*/ 5087737 h 5087737"/>
              <a:gd name="connsiteX4" fmla="*/ 0 w 12192000"/>
              <a:gd name="connsiteY4" fmla="*/ 0 h 5087737"/>
              <a:gd name="connsiteX5" fmla="*/ 11933116 w 12192000"/>
              <a:gd name="connsiteY5" fmla="*/ 2028193 h 5087737"/>
              <a:gd name="connsiteX0" fmla="*/ 11977077 w 12192000"/>
              <a:gd name="connsiteY0" fmla="*/ 2221624 h 5087737"/>
              <a:gd name="connsiteX1" fmla="*/ 12192000 w 12192000"/>
              <a:gd name="connsiteY1" fmla="*/ 2133148 h 5087737"/>
              <a:gd name="connsiteX2" fmla="*/ 12192000 w 12192000"/>
              <a:gd name="connsiteY2" fmla="*/ 5087737 h 5087737"/>
              <a:gd name="connsiteX3" fmla="*/ 0 w 12192000"/>
              <a:gd name="connsiteY3" fmla="*/ 5087737 h 5087737"/>
              <a:gd name="connsiteX4" fmla="*/ 0 w 12192000"/>
              <a:gd name="connsiteY4" fmla="*/ 0 h 5087737"/>
              <a:gd name="connsiteX5" fmla="*/ 11977077 w 12192000"/>
              <a:gd name="connsiteY5" fmla="*/ 2221624 h 5087737"/>
              <a:gd name="connsiteX0" fmla="*/ 11977077 w 12192000"/>
              <a:gd name="connsiteY0" fmla="*/ 2371093 h 5087737"/>
              <a:gd name="connsiteX1" fmla="*/ 12192000 w 12192000"/>
              <a:gd name="connsiteY1" fmla="*/ 2133148 h 5087737"/>
              <a:gd name="connsiteX2" fmla="*/ 12192000 w 12192000"/>
              <a:gd name="connsiteY2" fmla="*/ 5087737 h 5087737"/>
              <a:gd name="connsiteX3" fmla="*/ 0 w 12192000"/>
              <a:gd name="connsiteY3" fmla="*/ 5087737 h 5087737"/>
              <a:gd name="connsiteX4" fmla="*/ 0 w 12192000"/>
              <a:gd name="connsiteY4" fmla="*/ 0 h 5087737"/>
              <a:gd name="connsiteX5" fmla="*/ 11977077 w 12192000"/>
              <a:gd name="connsiteY5" fmla="*/ 2371093 h 5087737"/>
              <a:gd name="connsiteX0" fmla="*/ 12021039 w 12192000"/>
              <a:gd name="connsiteY0" fmla="*/ 1993023 h 5087737"/>
              <a:gd name="connsiteX1" fmla="*/ 12192000 w 12192000"/>
              <a:gd name="connsiteY1" fmla="*/ 2133148 h 5087737"/>
              <a:gd name="connsiteX2" fmla="*/ 12192000 w 12192000"/>
              <a:gd name="connsiteY2" fmla="*/ 5087737 h 5087737"/>
              <a:gd name="connsiteX3" fmla="*/ 0 w 12192000"/>
              <a:gd name="connsiteY3" fmla="*/ 5087737 h 5087737"/>
              <a:gd name="connsiteX4" fmla="*/ 0 w 12192000"/>
              <a:gd name="connsiteY4" fmla="*/ 0 h 5087737"/>
              <a:gd name="connsiteX5" fmla="*/ 12021039 w 12192000"/>
              <a:gd name="connsiteY5" fmla="*/ 1993023 h 5087737"/>
              <a:gd name="connsiteX0" fmla="*/ 12161715 w 12192000"/>
              <a:gd name="connsiteY0" fmla="*/ 1984231 h 5087737"/>
              <a:gd name="connsiteX1" fmla="*/ 12192000 w 12192000"/>
              <a:gd name="connsiteY1" fmla="*/ 2133148 h 5087737"/>
              <a:gd name="connsiteX2" fmla="*/ 12192000 w 12192000"/>
              <a:gd name="connsiteY2" fmla="*/ 5087737 h 5087737"/>
              <a:gd name="connsiteX3" fmla="*/ 0 w 12192000"/>
              <a:gd name="connsiteY3" fmla="*/ 5087737 h 5087737"/>
              <a:gd name="connsiteX4" fmla="*/ 0 w 12192000"/>
              <a:gd name="connsiteY4" fmla="*/ 0 h 5087737"/>
              <a:gd name="connsiteX5" fmla="*/ 12161715 w 12192000"/>
              <a:gd name="connsiteY5" fmla="*/ 1984231 h 5087737"/>
              <a:gd name="connsiteX0" fmla="*/ 12223261 w 12223261"/>
              <a:gd name="connsiteY0" fmla="*/ 1984231 h 5087737"/>
              <a:gd name="connsiteX1" fmla="*/ 12192000 w 12223261"/>
              <a:gd name="connsiteY1" fmla="*/ 2133148 h 5087737"/>
              <a:gd name="connsiteX2" fmla="*/ 12192000 w 12223261"/>
              <a:gd name="connsiteY2" fmla="*/ 5087737 h 5087737"/>
              <a:gd name="connsiteX3" fmla="*/ 0 w 12223261"/>
              <a:gd name="connsiteY3" fmla="*/ 5087737 h 5087737"/>
              <a:gd name="connsiteX4" fmla="*/ 0 w 12223261"/>
              <a:gd name="connsiteY4" fmla="*/ 0 h 5087737"/>
              <a:gd name="connsiteX5" fmla="*/ 12223261 w 12223261"/>
              <a:gd name="connsiteY5" fmla="*/ 1984231 h 5087737"/>
              <a:gd name="connsiteX0" fmla="*/ 12223261 w 12296958"/>
              <a:gd name="connsiteY0" fmla="*/ 1984231 h 5087737"/>
              <a:gd name="connsiteX1" fmla="*/ 12296958 w 12296958"/>
              <a:gd name="connsiteY1" fmla="*/ 2143901 h 5087737"/>
              <a:gd name="connsiteX2" fmla="*/ 12192000 w 12296958"/>
              <a:gd name="connsiteY2" fmla="*/ 5087737 h 5087737"/>
              <a:gd name="connsiteX3" fmla="*/ 0 w 12296958"/>
              <a:gd name="connsiteY3" fmla="*/ 5087737 h 5087737"/>
              <a:gd name="connsiteX4" fmla="*/ 0 w 12296958"/>
              <a:gd name="connsiteY4" fmla="*/ 0 h 5087737"/>
              <a:gd name="connsiteX5" fmla="*/ 12223261 w 12296958"/>
              <a:gd name="connsiteY5" fmla="*/ 1984231 h 5087737"/>
              <a:gd name="connsiteX0" fmla="*/ 12276637 w 12296958"/>
              <a:gd name="connsiteY0" fmla="*/ 1980860 h 5087737"/>
              <a:gd name="connsiteX1" fmla="*/ 12296958 w 12296958"/>
              <a:gd name="connsiteY1" fmla="*/ 2143901 h 5087737"/>
              <a:gd name="connsiteX2" fmla="*/ 12192000 w 12296958"/>
              <a:gd name="connsiteY2" fmla="*/ 5087737 h 5087737"/>
              <a:gd name="connsiteX3" fmla="*/ 0 w 12296958"/>
              <a:gd name="connsiteY3" fmla="*/ 5087737 h 5087737"/>
              <a:gd name="connsiteX4" fmla="*/ 0 w 12296958"/>
              <a:gd name="connsiteY4" fmla="*/ 0 h 5087737"/>
              <a:gd name="connsiteX5" fmla="*/ 12276637 w 12296958"/>
              <a:gd name="connsiteY5" fmla="*/ 1980860 h 5087737"/>
              <a:gd name="connsiteX0" fmla="*/ 0 w 12296958"/>
              <a:gd name="connsiteY0" fmla="*/ 0 h 5087737"/>
              <a:gd name="connsiteX1" fmla="*/ 12296958 w 12296958"/>
              <a:gd name="connsiteY1" fmla="*/ 2143901 h 5087737"/>
              <a:gd name="connsiteX2" fmla="*/ 12192000 w 12296958"/>
              <a:gd name="connsiteY2" fmla="*/ 5087737 h 5087737"/>
              <a:gd name="connsiteX3" fmla="*/ 0 w 12296958"/>
              <a:gd name="connsiteY3" fmla="*/ 5087737 h 5087737"/>
              <a:gd name="connsiteX4" fmla="*/ 0 w 12296958"/>
              <a:gd name="connsiteY4" fmla="*/ 0 h 5087737"/>
              <a:gd name="connsiteX0" fmla="*/ 0 w 12192000"/>
              <a:gd name="connsiteY0" fmla="*/ 0 h 5087737"/>
              <a:gd name="connsiteX1" fmla="*/ 12192000 w 12192000"/>
              <a:gd name="connsiteY1" fmla="*/ 5087737 h 5087737"/>
              <a:gd name="connsiteX2" fmla="*/ 0 w 12192000"/>
              <a:gd name="connsiteY2" fmla="*/ 5087737 h 5087737"/>
              <a:gd name="connsiteX3" fmla="*/ 0 w 12192000"/>
              <a:gd name="connsiteY3" fmla="*/ 0 h 5087737"/>
              <a:gd name="connsiteX0" fmla="*/ 0 w 14600190"/>
              <a:gd name="connsiteY0" fmla="*/ 0 h 6764584"/>
              <a:gd name="connsiteX1" fmla="*/ 14600190 w 14600190"/>
              <a:gd name="connsiteY1" fmla="*/ 6764584 h 6764584"/>
              <a:gd name="connsiteX2" fmla="*/ 0 w 14600190"/>
              <a:gd name="connsiteY2" fmla="*/ 5087737 h 6764584"/>
              <a:gd name="connsiteX3" fmla="*/ 0 w 14600190"/>
              <a:gd name="connsiteY3" fmla="*/ 0 h 6764584"/>
              <a:gd name="connsiteX0" fmla="*/ 0 w 14600190"/>
              <a:gd name="connsiteY0" fmla="*/ 0 h 6764584"/>
              <a:gd name="connsiteX1" fmla="*/ 14600190 w 14600190"/>
              <a:gd name="connsiteY1" fmla="*/ 6764584 h 6764584"/>
              <a:gd name="connsiteX2" fmla="*/ 0 w 14600190"/>
              <a:gd name="connsiteY2" fmla="*/ 5087737 h 6764584"/>
              <a:gd name="connsiteX3" fmla="*/ 0 w 14600190"/>
              <a:gd name="connsiteY3" fmla="*/ 0 h 6764584"/>
              <a:gd name="connsiteX0" fmla="*/ 0 w 14558218"/>
              <a:gd name="connsiteY0" fmla="*/ 0 h 7047552"/>
              <a:gd name="connsiteX1" fmla="*/ 14558218 w 14558218"/>
              <a:gd name="connsiteY1" fmla="*/ 7047552 h 7047552"/>
              <a:gd name="connsiteX2" fmla="*/ 0 w 14558218"/>
              <a:gd name="connsiteY2" fmla="*/ 5087737 h 7047552"/>
              <a:gd name="connsiteX3" fmla="*/ 0 w 14558218"/>
              <a:gd name="connsiteY3" fmla="*/ 0 h 7047552"/>
              <a:gd name="connsiteX0" fmla="*/ 0 w 14579204"/>
              <a:gd name="connsiteY0" fmla="*/ 0 h 7047552"/>
              <a:gd name="connsiteX1" fmla="*/ 14579204 w 14579204"/>
              <a:gd name="connsiteY1" fmla="*/ 7047552 h 7047552"/>
              <a:gd name="connsiteX2" fmla="*/ 20986 w 14579204"/>
              <a:gd name="connsiteY2" fmla="*/ 5087737 h 7047552"/>
              <a:gd name="connsiteX3" fmla="*/ 0 w 14579204"/>
              <a:gd name="connsiteY3" fmla="*/ 0 h 7047552"/>
              <a:gd name="connsiteX0" fmla="*/ 0 w 14642162"/>
              <a:gd name="connsiteY0" fmla="*/ 0 h 7131395"/>
              <a:gd name="connsiteX1" fmla="*/ 14642162 w 14642162"/>
              <a:gd name="connsiteY1" fmla="*/ 7131395 h 7131395"/>
              <a:gd name="connsiteX2" fmla="*/ 20986 w 14642162"/>
              <a:gd name="connsiteY2" fmla="*/ 5087737 h 7131395"/>
              <a:gd name="connsiteX3" fmla="*/ 0 w 14642162"/>
              <a:gd name="connsiteY3" fmla="*/ 0 h 7131395"/>
              <a:gd name="connsiteX0" fmla="*/ 0 w 14642162"/>
              <a:gd name="connsiteY0" fmla="*/ 0 h 7194277"/>
              <a:gd name="connsiteX1" fmla="*/ 14642162 w 14642162"/>
              <a:gd name="connsiteY1" fmla="*/ 7194277 h 7194277"/>
              <a:gd name="connsiteX2" fmla="*/ 20986 w 14642162"/>
              <a:gd name="connsiteY2" fmla="*/ 5087737 h 7194277"/>
              <a:gd name="connsiteX3" fmla="*/ 0 w 14642162"/>
              <a:gd name="connsiteY3" fmla="*/ 0 h 7194277"/>
              <a:gd name="connsiteX0" fmla="*/ 0 w 14642162"/>
              <a:gd name="connsiteY0" fmla="*/ 0 h 7273753"/>
              <a:gd name="connsiteX1" fmla="*/ 14642162 w 14642162"/>
              <a:gd name="connsiteY1" fmla="*/ 7273753 h 7273753"/>
              <a:gd name="connsiteX2" fmla="*/ 20986 w 14642162"/>
              <a:gd name="connsiteY2" fmla="*/ 5087737 h 7273753"/>
              <a:gd name="connsiteX3" fmla="*/ 0 w 14642162"/>
              <a:gd name="connsiteY3" fmla="*/ 0 h 7273753"/>
              <a:gd name="connsiteX0" fmla="*/ 3716 w 14645878"/>
              <a:gd name="connsiteY0" fmla="*/ 0 h 7273753"/>
              <a:gd name="connsiteX1" fmla="*/ 14645878 w 14645878"/>
              <a:gd name="connsiteY1" fmla="*/ 7273753 h 7273753"/>
              <a:gd name="connsiteX2" fmla="*/ 1823 w 14645878"/>
              <a:gd name="connsiteY2" fmla="*/ 5095306 h 7273753"/>
              <a:gd name="connsiteX3" fmla="*/ 3716 w 14645878"/>
              <a:gd name="connsiteY3" fmla="*/ 0 h 7273753"/>
              <a:gd name="connsiteX0" fmla="*/ 3716 w 14642065"/>
              <a:gd name="connsiteY0" fmla="*/ 0 h 7243477"/>
              <a:gd name="connsiteX1" fmla="*/ 14642065 w 14642065"/>
              <a:gd name="connsiteY1" fmla="*/ 7243477 h 7243477"/>
              <a:gd name="connsiteX2" fmla="*/ 1823 w 14642065"/>
              <a:gd name="connsiteY2" fmla="*/ 5095306 h 7243477"/>
              <a:gd name="connsiteX3" fmla="*/ 3716 w 14642065"/>
              <a:gd name="connsiteY3" fmla="*/ 0 h 724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42065" h="7243477">
                <a:moveTo>
                  <a:pt x="3716" y="0"/>
                </a:moveTo>
                <a:lnTo>
                  <a:pt x="14642065" y="7243477"/>
                </a:lnTo>
                <a:lnTo>
                  <a:pt x="1823" y="5095306"/>
                </a:lnTo>
                <a:cubicBezTo>
                  <a:pt x="-5172" y="3399394"/>
                  <a:pt x="10711" y="1695912"/>
                  <a:pt x="3716" y="0"/>
                </a:cubicBezTo>
                <a:close/>
              </a:path>
            </a:pathLst>
          </a:custGeom>
          <a:gradFill>
            <a:gsLst>
              <a:gs pos="4000">
                <a:schemeClr val="accent2">
                  <a:lumMod val="40000"/>
                  <a:lumOff val="60000"/>
                </a:schemeClr>
              </a:gs>
              <a:gs pos="50000">
                <a:schemeClr val="accent4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estrial" panose="02000000000000000000" pitchFamily="2" charset="0"/>
              <a:ea typeface="+mn-ea"/>
              <a:cs typeface="+mn-cs"/>
            </a:endParaRPr>
          </a:p>
        </p:txBody>
      </p:sp>
      <p:sp>
        <p:nvSpPr>
          <p:cNvPr id="5" name="Freeform: Shape 25">
            <a:extLst>
              <a:ext uri="{FF2B5EF4-FFF2-40B4-BE49-F238E27FC236}">
                <a16:creationId xmlns:a16="http://schemas.microsoft.com/office/drawing/2014/main" id="{A4F44A96-44B4-544C-9D95-20A950C22AB8}"/>
              </a:ext>
            </a:extLst>
          </p:cNvPr>
          <p:cNvSpPr/>
          <p:nvPr userDrawn="1"/>
        </p:nvSpPr>
        <p:spPr>
          <a:xfrm>
            <a:off x="-13136" y="737422"/>
            <a:ext cx="9150924" cy="4406078"/>
          </a:xfrm>
          <a:custGeom>
            <a:avLst/>
            <a:gdLst>
              <a:gd name="connsiteX0" fmla="*/ 0 w 12192000"/>
              <a:gd name="connsiteY0" fmla="*/ 0 h 5087737"/>
              <a:gd name="connsiteX1" fmla="*/ 309768 w 12192000"/>
              <a:gd name="connsiteY1" fmla="*/ 134608 h 5087737"/>
              <a:gd name="connsiteX2" fmla="*/ 11933116 w 12192000"/>
              <a:gd name="connsiteY2" fmla="*/ 2028193 h 5087737"/>
              <a:gd name="connsiteX3" fmla="*/ 12192000 w 12192000"/>
              <a:gd name="connsiteY3" fmla="*/ 2133148 h 5087737"/>
              <a:gd name="connsiteX4" fmla="*/ 12192000 w 12192000"/>
              <a:gd name="connsiteY4" fmla="*/ 5087737 h 5087737"/>
              <a:gd name="connsiteX5" fmla="*/ 0 w 12192000"/>
              <a:gd name="connsiteY5" fmla="*/ 5087737 h 5087737"/>
              <a:gd name="connsiteX0" fmla="*/ 11933116 w 12192000"/>
              <a:gd name="connsiteY0" fmla="*/ 2028193 h 5087737"/>
              <a:gd name="connsiteX1" fmla="*/ 12192000 w 12192000"/>
              <a:gd name="connsiteY1" fmla="*/ 2133148 h 5087737"/>
              <a:gd name="connsiteX2" fmla="*/ 12192000 w 12192000"/>
              <a:gd name="connsiteY2" fmla="*/ 5087737 h 5087737"/>
              <a:gd name="connsiteX3" fmla="*/ 0 w 12192000"/>
              <a:gd name="connsiteY3" fmla="*/ 5087737 h 5087737"/>
              <a:gd name="connsiteX4" fmla="*/ 0 w 12192000"/>
              <a:gd name="connsiteY4" fmla="*/ 0 h 5087737"/>
              <a:gd name="connsiteX5" fmla="*/ 401208 w 12192000"/>
              <a:gd name="connsiteY5" fmla="*/ 226048 h 5087737"/>
              <a:gd name="connsiteX0" fmla="*/ 11933116 w 12192000"/>
              <a:gd name="connsiteY0" fmla="*/ 2028193 h 5087737"/>
              <a:gd name="connsiteX1" fmla="*/ 12192000 w 12192000"/>
              <a:gd name="connsiteY1" fmla="*/ 2133148 h 5087737"/>
              <a:gd name="connsiteX2" fmla="*/ 12192000 w 12192000"/>
              <a:gd name="connsiteY2" fmla="*/ 5087737 h 5087737"/>
              <a:gd name="connsiteX3" fmla="*/ 0 w 12192000"/>
              <a:gd name="connsiteY3" fmla="*/ 5087737 h 5087737"/>
              <a:gd name="connsiteX4" fmla="*/ 0 w 12192000"/>
              <a:gd name="connsiteY4" fmla="*/ 0 h 5087737"/>
              <a:gd name="connsiteX0" fmla="*/ 11933116 w 12192000"/>
              <a:gd name="connsiteY0" fmla="*/ 2028193 h 5087737"/>
              <a:gd name="connsiteX1" fmla="*/ 12192000 w 12192000"/>
              <a:gd name="connsiteY1" fmla="*/ 2133148 h 5087737"/>
              <a:gd name="connsiteX2" fmla="*/ 12192000 w 12192000"/>
              <a:gd name="connsiteY2" fmla="*/ 5087737 h 5087737"/>
              <a:gd name="connsiteX3" fmla="*/ 0 w 12192000"/>
              <a:gd name="connsiteY3" fmla="*/ 5087737 h 5087737"/>
              <a:gd name="connsiteX4" fmla="*/ 0 w 12192000"/>
              <a:gd name="connsiteY4" fmla="*/ 0 h 5087737"/>
              <a:gd name="connsiteX5" fmla="*/ 11933116 w 12192000"/>
              <a:gd name="connsiteY5" fmla="*/ 2028193 h 5087737"/>
              <a:gd name="connsiteX0" fmla="*/ 11977077 w 12192000"/>
              <a:gd name="connsiteY0" fmla="*/ 2221624 h 5087737"/>
              <a:gd name="connsiteX1" fmla="*/ 12192000 w 12192000"/>
              <a:gd name="connsiteY1" fmla="*/ 2133148 h 5087737"/>
              <a:gd name="connsiteX2" fmla="*/ 12192000 w 12192000"/>
              <a:gd name="connsiteY2" fmla="*/ 5087737 h 5087737"/>
              <a:gd name="connsiteX3" fmla="*/ 0 w 12192000"/>
              <a:gd name="connsiteY3" fmla="*/ 5087737 h 5087737"/>
              <a:gd name="connsiteX4" fmla="*/ 0 w 12192000"/>
              <a:gd name="connsiteY4" fmla="*/ 0 h 5087737"/>
              <a:gd name="connsiteX5" fmla="*/ 11977077 w 12192000"/>
              <a:gd name="connsiteY5" fmla="*/ 2221624 h 5087737"/>
              <a:gd name="connsiteX0" fmla="*/ 11977077 w 12192000"/>
              <a:gd name="connsiteY0" fmla="*/ 2371093 h 5087737"/>
              <a:gd name="connsiteX1" fmla="*/ 12192000 w 12192000"/>
              <a:gd name="connsiteY1" fmla="*/ 2133148 h 5087737"/>
              <a:gd name="connsiteX2" fmla="*/ 12192000 w 12192000"/>
              <a:gd name="connsiteY2" fmla="*/ 5087737 h 5087737"/>
              <a:gd name="connsiteX3" fmla="*/ 0 w 12192000"/>
              <a:gd name="connsiteY3" fmla="*/ 5087737 h 5087737"/>
              <a:gd name="connsiteX4" fmla="*/ 0 w 12192000"/>
              <a:gd name="connsiteY4" fmla="*/ 0 h 5087737"/>
              <a:gd name="connsiteX5" fmla="*/ 11977077 w 12192000"/>
              <a:gd name="connsiteY5" fmla="*/ 2371093 h 5087737"/>
              <a:gd name="connsiteX0" fmla="*/ 12021039 w 12192000"/>
              <a:gd name="connsiteY0" fmla="*/ 1993023 h 5087737"/>
              <a:gd name="connsiteX1" fmla="*/ 12192000 w 12192000"/>
              <a:gd name="connsiteY1" fmla="*/ 2133148 h 5087737"/>
              <a:gd name="connsiteX2" fmla="*/ 12192000 w 12192000"/>
              <a:gd name="connsiteY2" fmla="*/ 5087737 h 5087737"/>
              <a:gd name="connsiteX3" fmla="*/ 0 w 12192000"/>
              <a:gd name="connsiteY3" fmla="*/ 5087737 h 5087737"/>
              <a:gd name="connsiteX4" fmla="*/ 0 w 12192000"/>
              <a:gd name="connsiteY4" fmla="*/ 0 h 5087737"/>
              <a:gd name="connsiteX5" fmla="*/ 12021039 w 12192000"/>
              <a:gd name="connsiteY5" fmla="*/ 1993023 h 5087737"/>
              <a:gd name="connsiteX0" fmla="*/ 12161715 w 12192000"/>
              <a:gd name="connsiteY0" fmla="*/ 1984231 h 5087737"/>
              <a:gd name="connsiteX1" fmla="*/ 12192000 w 12192000"/>
              <a:gd name="connsiteY1" fmla="*/ 2133148 h 5087737"/>
              <a:gd name="connsiteX2" fmla="*/ 12192000 w 12192000"/>
              <a:gd name="connsiteY2" fmla="*/ 5087737 h 5087737"/>
              <a:gd name="connsiteX3" fmla="*/ 0 w 12192000"/>
              <a:gd name="connsiteY3" fmla="*/ 5087737 h 5087737"/>
              <a:gd name="connsiteX4" fmla="*/ 0 w 12192000"/>
              <a:gd name="connsiteY4" fmla="*/ 0 h 5087737"/>
              <a:gd name="connsiteX5" fmla="*/ 12161715 w 12192000"/>
              <a:gd name="connsiteY5" fmla="*/ 1984231 h 5087737"/>
              <a:gd name="connsiteX0" fmla="*/ 12223261 w 12223261"/>
              <a:gd name="connsiteY0" fmla="*/ 1984231 h 5087737"/>
              <a:gd name="connsiteX1" fmla="*/ 12192000 w 12223261"/>
              <a:gd name="connsiteY1" fmla="*/ 2133148 h 5087737"/>
              <a:gd name="connsiteX2" fmla="*/ 12192000 w 12223261"/>
              <a:gd name="connsiteY2" fmla="*/ 5087737 h 5087737"/>
              <a:gd name="connsiteX3" fmla="*/ 0 w 12223261"/>
              <a:gd name="connsiteY3" fmla="*/ 5087737 h 5087737"/>
              <a:gd name="connsiteX4" fmla="*/ 0 w 12223261"/>
              <a:gd name="connsiteY4" fmla="*/ 0 h 5087737"/>
              <a:gd name="connsiteX5" fmla="*/ 12223261 w 12223261"/>
              <a:gd name="connsiteY5" fmla="*/ 1984231 h 5087737"/>
              <a:gd name="connsiteX0" fmla="*/ 12223261 w 12296958"/>
              <a:gd name="connsiteY0" fmla="*/ 1984231 h 5087737"/>
              <a:gd name="connsiteX1" fmla="*/ 12296958 w 12296958"/>
              <a:gd name="connsiteY1" fmla="*/ 2143901 h 5087737"/>
              <a:gd name="connsiteX2" fmla="*/ 12192000 w 12296958"/>
              <a:gd name="connsiteY2" fmla="*/ 5087737 h 5087737"/>
              <a:gd name="connsiteX3" fmla="*/ 0 w 12296958"/>
              <a:gd name="connsiteY3" fmla="*/ 5087737 h 5087737"/>
              <a:gd name="connsiteX4" fmla="*/ 0 w 12296958"/>
              <a:gd name="connsiteY4" fmla="*/ 0 h 5087737"/>
              <a:gd name="connsiteX5" fmla="*/ 12223261 w 12296958"/>
              <a:gd name="connsiteY5" fmla="*/ 1984231 h 5087737"/>
              <a:gd name="connsiteX0" fmla="*/ 12276637 w 12296958"/>
              <a:gd name="connsiteY0" fmla="*/ 1980860 h 5087737"/>
              <a:gd name="connsiteX1" fmla="*/ 12296958 w 12296958"/>
              <a:gd name="connsiteY1" fmla="*/ 2143901 h 5087737"/>
              <a:gd name="connsiteX2" fmla="*/ 12192000 w 12296958"/>
              <a:gd name="connsiteY2" fmla="*/ 5087737 h 5087737"/>
              <a:gd name="connsiteX3" fmla="*/ 0 w 12296958"/>
              <a:gd name="connsiteY3" fmla="*/ 5087737 h 5087737"/>
              <a:gd name="connsiteX4" fmla="*/ 0 w 12296958"/>
              <a:gd name="connsiteY4" fmla="*/ 0 h 5087737"/>
              <a:gd name="connsiteX5" fmla="*/ 12276637 w 12296958"/>
              <a:gd name="connsiteY5" fmla="*/ 1980860 h 5087737"/>
              <a:gd name="connsiteX0" fmla="*/ 0 w 12296958"/>
              <a:gd name="connsiteY0" fmla="*/ 0 h 5087737"/>
              <a:gd name="connsiteX1" fmla="*/ 12296958 w 12296958"/>
              <a:gd name="connsiteY1" fmla="*/ 2143901 h 5087737"/>
              <a:gd name="connsiteX2" fmla="*/ 12192000 w 12296958"/>
              <a:gd name="connsiteY2" fmla="*/ 5087737 h 5087737"/>
              <a:gd name="connsiteX3" fmla="*/ 0 w 12296958"/>
              <a:gd name="connsiteY3" fmla="*/ 5087737 h 5087737"/>
              <a:gd name="connsiteX4" fmla="*/ 0 w 12296958"/>
              <a:gd name="connsiteY4" fmla="*/ 0 h 5087737"/>
              <a:gd name="connsiteX0" fmla="*/ 0 w 12192000"/>
              <a:gd name="connsiteY0" fmla="*/ 0 h 5087737"/>
              <a:gd name="connsiteX1" fmla="*/ 12192000 w 12192000"/>
              <a:gd name="connsiteY1" fmla="*/ 5087737 h 5087737"/>
              <a:gd name="connsiteX2" fmla="*/ 0 w 12192000"/>
              <a:gd name="connsiteY2" fmla="*/ 5087737 h 5087737"/>
              <a:gd name="connsiteX3" fmla="*/ 0 w 12192000"/>
              <a:gd name="connsiteY3" fmla="*/ 0 h 5087737"/>
              <a:gd name="connsiteX0" fmla="*/ 0 w 14600190"/>
              <a:gd name="connsiteY0" fmla="*/ 0 h 6764584"/>
              <a:gd name="connsiteX1" fmla="*/ 14600190 w 14600190"/>
              <a:gd name="connsiteY1" fmla="*/ 6764584 h 6764584"/>
              <a:gd name="connsiteX2" fmla="*/ 0 w 14600190"/>
              <a:gd name="connsiteY2" fmla="*/ 5087737 h 6764584"/>
              <a:gd name="connsiteX3" fmla="*/ 0 w 14600190"/>
              <a:gd name="connsiteY3" fmla="*/ 0 h 6764584"/>
              <a:gd name="connsiteX0" fmla="*/ 0 w 14600190"/>
              <a:gd name="connsiteY0" fmla="*/ 0 h 6764584"/>
              <a:gd name="connsiteX1" fmla="*/ 14600190 w 14600190"/>
              <a:gd name="connsiteY1" fmla="*/ 6764584 h 6764584"/>
              <a:gd name="connsiteX2" fmla="*/ 0 w 14600190"/>
              <a:gd name="connsiteY2" fmla="*/ 5087737 h 6764584"/>
              <a:gd name="connsiteX3" fmla="*/ 0 w 14600190"/>
              <a:gd name="connsiteY3" fmla="*/ 0 h 6764584"/>
              <a:gd name="connsiteX0" fmla="*/ 0 w 14621176"/>
              <a:gd name="connsiteY0" fmla="*/ 0 h 6827465"/>
              <a:gd name="connsiteX1" fmla="*/ 14621176 w 14621176"/>
              <a:gd name="connsiteY1" fmla="*/ 6827465 h 6827465"/>
              <a:gd name="connsiteX2" fmla="*/ 0 w 14621176"/>
              <a:gd name="connsiteY2" fmla="*/ 5087737 h 6827465"/>
              <a:gd name="connsiteX3" fmla="*/ 0 w 14621176"/>
              <a:gd name="connsiteY3" fmla="*/ 0 h 6827465"/>
              <a:gd name="connsiteX0" fmla="*/ 0 w 14610683"/>
              <a:gd name="connsiteY0" fmla="*/ 0 h 6869386"/>
              <a:gd name="connsiteX1" fmla="*/ 14610683 w 14610683"/>
              <a:gd name="connsiteY1" fmla="*/ 6869386 h 6869386"/>
              <a:gd name="connsiteX2" fmla="*/ 0 w 14610683"/>
              <a:gd name="connsiteY2" fmla="*/ 5087737 h 6869386"/>
              <a:gd name="connsiteX3" fmla="*/ 0 w 14610683"/>
              <a:gd name="connsiteY3" fmla="*/ 0 h 6869386"/>
              <a:gd name="connsiteX0" fmla="*/ 15224 w 14625907"/>
              <a:gd name="connsiteY0" fmla="*/ 0 h 6869386"/>
              <a:gd name="connsiteX1" fmla="*/ 14625907 w 14625907"/>
              <a:gd name="connsiteY1" fmla="*/ 6869386 h 6869386"/>
              <a:gd name="connsiteX2" fmla="*/ 0 w 14625907"/>
              <a:gd name="connsiteY2" fmla="*/ 5084025 h 6869386"/>
              <a:gd name="connsiteX3" fmla="*/ 15224 w 14625907"/>
              <a:gd name="connsiteY3" fmla="*/ 0 h 686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25907" h="6869386">
                <a:moveTo>
                  <a:pt x="15224" y="0"/>
                </a:moveTo>
                <a:lnTo>
                  <a:pt x="14625907" y="6869386"/>
                </a:lnTo>
                <a:lnTo>
                  <a:pt x="0" y="5084025"/>
                </a:lnTo>
                <a:cubicBezTo>
                  <a:pt x="5075" y="3389350"/>
                  <a:pt x="10149" y="1694675"/>
                  <a:pt x="15224" y="0"/>
                </a:cubicBezTo>
                <a:close/>
              </a:path>
            </a:pathLst>
          </a:custGeom>
          <a:solidFill>
            <a:schemeClr val="accent2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estrial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Freeform: Shape 24">
            <a:extLst>
              <a:ext uri="{FF2B5EF4-FFF2-40B4-BE49-F238E27FC236}">
                <a16:creationId xmlns:a16="http://schemas.microsoft.com/office/drawing/2014/main" id="{5063FFFB-1934-7849-A9F5-15230CA131B2}"/>
              </a:ext>
            </a:extLst>
          </p:cNvPr>
          <p:cNvSpPr/>
          <p:nvPr userDrawn="1"/>
        </p:nvSpPr>
        <p:spPr>
          <a:xfrm>
            <a:off x="-11965" y="1040794"/>
            <a:ext cx="9160207" cy="4102706"/>
          </a:xfrm>
          <a:custGeom>
            <a:avLst/>
            <a:gdLst>
              <a:gd name="connsiteX0" fmla="*/ 0 w 12192000"/>
              <a:gd name="connsiteY0" fmla="*/ 0 h 5566901"/>
              <a:gd name="connsiteX1" fmla="*/ 476863 w 12192000"/>
              <a:gd name="connsiteY1" fmla="*/ 35456 h 5566901"/>
              <a:gd name="connsiteX2" fmla="*/ 11862728 w 12192000"/>
              <a:gd name="connsiteY2" fmla="*/ 2991338 h 5566901"/>
              <a:gd name="connsiteX3" fmla="*/ 12192000 w 12192000"/>
              <a:gd name="connsiteY3" fmla="*/ 2979211 h 5566901"/>
              <a:gd name="connsiteX4" fmla="*/ 12192000 w 12192000"/>
              <a:gd name="connsiteY4" fmla="*/ 5566901 h 5566901"/>
              <a:gd name="connsiteX5" fmla="*/ 0 w 12192000"/>
              <a:gd name="connsiteY5" fmla="*/ 5566901 h 5566901"/>
              <a:gd name="connsiteX0" fmla="*/ 11862728 w 12192000"/>
              <a:gd name="connsiteY0" fmla="*/ 2991338 h 5566901"/>
              <a:gd name="connsiteX1" fmla="*/ 12192000 w 12192000"/>
              <a:gd name="connsiteY1" fmla="*/ 2979211 h 5566901"/>
              <a:gd name="connsiteX2" fmla="*/ 12192000 w 12192000"/>
              <a:gd name="connsiteY2" fmla="*/ 5566901 h 5566901"/>
              <a:gd name="connsiteX3" fmla="*/ 0 w 12192000"/>
              <a:gd name="connsiteY3" fmla="*/ 5566901 h 5566901"/>
              <a:gd name="connsiteX4" fmla="*/ 0 w 12192000"/>
              <a:gd name="connsiteY4" fmla="*/ 0 h 5566901"/>
              <a:gd name="connsiteX5" fmla="*/ 568303 w 12192000"/>
              <a:gd name="connsiteY5" fmla="*/ 126896 h 5566901"/>
              <a:gd name="connsiteX0" fmla="*/ 11862728 w 12192000"/>
              <a:gd name="connsiteY0" fmla="*/ 2991338 h 5566901"/>
              <a:gd name="connsiteX1" fmla="*/ 12192000 w 12192000"/>
              <a:gd name="connsiteY1" fmla="*/ 2979211 h 5566901"/>
              <a:gd name="connsiteX2" fmla="*/ 12192000 w 12192000"/>
              <a:gd name="connsiteY2" fmla="*/ 5566901 h 5566901"/>
              <a:gd name="connsiteX3" fmla="*/ 0 w 12192000"/>
              <a:gd name="connsiteY3" fmla="*/ 5566901 h 5566901"/>
              <a:gd name="connsiteX4" fmla="*/ 0 w 12192000"/>
              <a:gd name="connsiteY4" fmla="*/ 0 h 5566901"/>
              <a:gd name="connsiteX5" fmla="*/ 568303 w 12192000"/>
              <a:gd name="connsiteY5" fmla="*/ 126896 h 5566901"/>
              <a:gd name="connsiteX6" fmla="*/ 11862728 w 12192000"/>
              <a:gd name="connsiteY6" fmla="*/ 2991338 h 5566901"/>
              <a:gd name="connsiteX0" fmla="*/ 11862728 w 12192000"/>
              <a:gd name="connsiteY0" fmla="*/ 2991338 h 5566901"/>
              <a:gd name="connsiteX1" fmla="*/ 12080631 w 12192000"/>
              <a:gd name="connsiteY1" fmla="*/ 3456748 h 5566901"/>
              <a:gd name="connsiteX2" fmla="*/ 12192000 w 12192000"/>
              <a:gd name="connsiteY2" fmla="*/ 2979211 h 5566901"/>
              <a:gd name="connsiteX3" fmla="*/ 12192000 w 12192000"/>
              <a:gd name="connsiteY3" fmla="*/ 5566901 h 5566901"/>
              <a:gd name="connsiteX4" fmla="*/ 0 w 12192000"/>
              <a:gd name="connsiteY4" fmla="*/ 5566901 h 5566901"/>
              <a:gd name="connsiteX5" fmla="*/ 0 w 12192000"/>
              <a:gd name="connsiteY5" fmla="*/ 0 h 5566901"/>
              <a:gd name="connsiteX6" fmla="*/ 568303 w 12192000"/>
              <a:gd name="connsiteY6" fmla="*/ 126896 h 5566901"/>
              <a:gd name="connsiteX7" fmla="*/ 11862728 w 12192000"/>
              <a:gd name="connsiteY7" fmla="*/ 2991338 h 5566901"/>
              <a:gd name="connsiteX0" fmla="*/ 11862728 w 12803891"/>
              <a:gd name="connsiteY0" fmla="*/ 2991338 h 5566901"/>
              <a:gd name="connsiteX1" fmla="*/ 12192000 w 12803891"/>
              <a:gd name="connsiteY1" fmla="*/ 2979211 h 5566901"/>
              <a:gd name="connsiteX2" fmla="*/ 12192000 w 12803891"/>
              <a:gd name="connsiteY2" fmla="*/ 5566901 h 5566901"/>
              <a:gd name="connsiteX3" fmla="*/ 0 w 12803891"/>
              <a:gd name="connsiteY3" fmla="*/ 5566901 h 5566901"/>
              <a:gd name="connsiteX4" fmla="*/ 0 w 12803891"/>
              <a:gd name="connsiteY4" fmla="*/ 0 h 5566901"/>
              <a:gd name="connsiteX5" fmla="*/ 568303 w 12803891"/>
              <a:gd name="connsiteY5" fmla="*/ 126896 h 5566901"/>
              <a:gd name="connsiteX6" fmla="*/ 11862728 w 12803891"/>
              <a:gd name="connsiteY6" fmla="*/ 2991338 h 5566901"/>
              <a:gd name="connsiteX0" fmla="*/ 11862728 w 13506878"/>
              <a:gd name="connsiteY0" fmla="*/ 2991338 h 5566901"/>
              <a:gd name="connsiteX1" fmla="*/ 12192000 w 13506878"/>
              <a:gd name="connsiteY1" fmla="*/ 5566901 h 5566901"/>
              <a:gd name="connsiteX2" fmla="*/ 0 w 13506878"/>
              <a:gd name="connsiteY2" fmla="*/ 5566901 h 5566901"/>
              <a:gd name="connsiteX3" fmla="*/ 0 w 13506878"/>
              <a:gd name="connsiteY3" fmla="*/ 0 h 5566901"/>
              <a:gd name="connsiteX4" fmla="*/ 568303 w 13506878"/>
              <a:gd name="connsiteY4" fmla="*/ 126896 h 5566901"/>
              <a:gd name="connsiteX5" fmla="*/ 11862728 w 13506878"/>
              <a:gd name="connsiteY5" fmla="*/ 2991338 h 5566901"/>
              <a:gd name="connsiteX0" fmla="*/ 568303 w 12192000"/>
              <a:gd name="connsiteY0" fmla="*/ 126896 h 5566901"/>
              <a:gd name="connsiteX1" fmla="*/ 12192000 w 12192000"/>
              <a:gd name="connsiteY1" fmla="*/ 5566901 h 5566901"/>
              <a:gd name="connsiteX2" fmla="*/ 0 w 12192000"/>
              <a:gd name="connsiteY2" fmla="*/ 5566901 h 5566901"/>
              <a:gd name="connsiteX3" fmla="*/ 0 w 12192000"/>
              <a:gd name="connsiteY3" fmla="*/ 0 h 5566901"/>
              <a:gd name="connsiteX4" fmla="*/ 568303 w 12192000"/>
              <a:gd name="connsiteY4" fmla="*/ 126896 h 5566901"/>
              <a:gd name="connsiteX0" fmla="*/ 568303 w 12192000"/>
              <a:gd name="connsiteY0" fmla="*/ 35456 h 5475461"/>
              <a:gd name="connsiteX1" fmla="*/ 12192000 w 12192000"/>
              <a:gd name="connsiteY1" fmla="*/ 5475461 h 5475461"/>
              <a:gd name="connsiteX2" fmla="*/ 0 w 12192000"/>
              <a:gd name="connsiteY2" fmla="*/ 5475461 h 5475461"/>
              <a:gd name="connsiteX3" fmla="*/ 91440 w 12192000"/>
              <a:gd name="connsiteY3" fmla="*/ 0 h 5475461"/>
              <a:gd name="connsiteX0" fmla="*/ 568303 w 12192000"/>
              <a:gd name="connsiteY0" fmla="*/ 0 h 5440005"/>
              <a:gd name="connsiteX1" fmla="*/ 12192000 w 12192000"/>
              <a:gd name="connsiteY1" fmla="*/ 5440005 h 5440005"/>
              <a:gd name="connsiteX2" fmla="*/ 0 w 12192000"/>
              <a:gd name="connsiteY2" fmla="*/ 5440005 h 5440005"/>
              <a:gd name="connsiteX0" fmla="*/ 0 w 12203990"/>
              <a:gd name="connsiteY0" fmla="*/ 0 h 5448798"/>
              <a:gd name="connsiteX1" fmla="*/ 12203990 w 12203990"/>
              <a:gd name="connsiteY1" fmla="*/ 5448798 h 5448798"/>
              <a:gd name="connsiteX2" fmla="*/ 11990 w 12203990"/>
              <a:gd name="connsiteY2" fmla="*/ 5448798 h 5448798"/>
              <a:gd name="connsiteX0" fmla="*/ 0 w 12265536"/>
              <a:gd name="connsiteY0" fmla="*/ 0 h 5466383"/>
              <a:gd name="connsiteX1" fmla="*/ 12265536 w 12265536"/>
              <a:gd name="connsiteY1" fmla="*/ 5466383 h 5466383"/>
              <a:gd name="connsiteX2" fmla="*/ 11990 w 12265536"/>
              <a:gd name="connsiteY2" fmla="*/ 5448798 h 5466383"/>
              <a:gd name="connsiteX0" fmla="*/ 0 w 12134674"/>
              <a:gd name="connsiteY0" fmla="*/ 0 h 5457591"/>
              <a:gd name="connsiteX1" fmla="*/ 12134674 w 12134674"/>
              <a:gd name="connsiteY1" fmla="*/ 5457591 h 5457591"/>
              <a:gd name="connsiteX2" fmla="*/ 11990 w 12134674"/>
              <a:gd name="connsiteY2" fmla="*/ 5448798 h 5457591"/>
              <a:gd name="connsiteX0" fmla="*/ 0 w 12172355"/>
              <a:gd name="connsiteY0" fmla="*/ 0 h 5457591"/>
              <a:gd name="connsiteX1" fmla="*/ 12172355 w 12172355"/>
              <a:gd name="connsiteY1" fmla="*/ 5457591 h 5457591"/>
              <a:gd name="connsiteX2" fmla="*/ 11990 w 12172355"/>
              <a:gd name="connsiteY2" fmla="*/ 5448798 h 5457591"/>
              <a:gd name="connsiteX0" fmla="*/ 0 w 12115833"/>
              <a:gd name="connsiteY0" fmla="*/ 0 h 5448798"/>
              <a:gd name="connsiteX1" fmla="*/ 12115833 w 12115833"/>
              <a:gd name="connsiteY1" fmla="*/ 5410043 h 5448798"/>
              <a:gd name="connsiteX2" fmla="*/ 11990 w 12115833"/>
              <a:gd name="connsiteY2" fmla="*/ 5448798 h 5448798"/>
              <a:gd name="connsiteX0" fmla="*/ 0 w 12115833"/>
              <a:gd name="connsiteY0" fmla="*/ 0 h 5448798"/>
              <a:gd name="connsiteX1" fmla="*/ 12115833 w 12115833"/>
              <a:gd name="connsiteY1" fmla="*/ 5410043 h 5448798"/>
              <a:gd name="connsiteX2" fmla="*/ 11990 w 12115833"/>
              <a:gd name="connsiteY2" fmla="*/ 5448798 h 5448798"/>
              <a:gd name="connsiteX0" fmla="*/ 0 w 12106413"/>
              <a:gd name="connsiteY0" fmla="*/ 0 h 5448798"/>
              <a:gd name="connsiteX1" fmla="*/ 12106413 w 12106413"/>
              <a:gd name="connsiteY1" fmla="*/ 5429063 h 5448798"/>
              <a:gd name="connsiteX2" fmla="*/ 11990 w 12106413"/>
              <a:gd name="connsiteY2" fmla="*/ 5448798 h 5448798"/>
              <a:gd name="connsiteX0" fmla="*/ 0 w 12144094"/>
              <a:gd name="connsiteY0" fmla="*/ 0 h 5457592"/>
              <a:gd name="connsiteX1" fmla="*/ 12144094 w 12144094"/>
              <a:gd name="connsiteY1" fmla="*/ 5457592 h 5457592"/>
              <a:gd name="connsiteX2" fmla="*/ 11990 w 12144094"/>
              <a:gd name="connsiteY2" fmla="*/ 5448798 h 5457592"/>
              <a:gd name="connsiteX0" fmla="*/ 13294 w 12157388"/>
              <a:gd name="connsiteY0" fmla="*/ 0 h 5461478"/>
              <a:gd name="connsiteX1" fmla="*/ 12157388 w 12157388"/>
              <a:gd name="connsiteY1" fmla="*/ 5457592 h 5461478"/>
              <a:gd name="connsiteX2" fmla="*/ 0 w 12157388"/>
              <a:gd name="connsiteY2" fmla="*/ 5461478 h 546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57388" h="5461478">
                <a:moveTo>
                  <a:pt x="13294" y="0"/>
                </a:moveTo>
                <a:lnTo>
                  <a:pt x="12157388" y="5457592"/>
                </a:lnTo>
                <a:lnTo>
                  <a:pt x="0" y="5461478"/>
                </a:lnTo>
              </a:path>
            </a:pathLst>
          </a:custGeom>
          <a:gradFill>
            <a:gsLst>
              <a:gs pos="67541">
                <a:srgbClr val="F99879"/>
              </a:gs>
              <a:gs pos="42848">
                <a:srgbClr val="CEA57D"/>
              </a:gs>
              <a:gs pos="59728">
                <a:srgbClr val="F8A37E"/>
              </a:gs>
              <a:gs pos="52000">
                <a:schemeClr val="accent2">
                  <a:lumMod val="60000"/>
                  <a:lumOff val="40000"/>
                </a:schemeClr>
              </a:gs>
              <a:gs pos="0">
                <a:schemeClr val="accent1">
                  <a:alpha val="86000"/>
                </a:schemeClr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estrial" panose="02000000000000000000" pitchFamily="2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D74749-B3FF-BF43-8FC1-C03D2521F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350" y="3055912"/>
            <a:ext cx="4048919" cy="99417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Questrial" panose="02000000000000000000" pitchFamily="2" charset="0"/>
              </a:defRPr>
            </a:lvl1pPr>
          </a:lstStyle>
          <a:p>
            <a:r>
              <a:rPr lang="en-US"/>
              <a:t>CLICK TO EDIT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5A8D56-441D-6A4E-B422-5F102C477CB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3304" y="4175522"/>
            <a:ext cx="5807471" cy="790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Questrial" panose="02000000000000000000" pitchFamily="2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C31FAB0-CABD-3B42-9307-794AC03E3BDA}"/>
              </a:ext>
            </a:extLst>
          </p:cNvPr>
          <p:cNvSpPr/>
          <p:nvPr userDrawn="1"/>
        </p:nvSpPr>
        <p:spPr>
          <a:xfrm>
            <a:off x="7490248" y="2243590"/>
            <a:ext cx="1419194" cy="94666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25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3" name="7E Logo">
            <a:extLst>
              <a:ext uri="{FF2B5EF4-FFF2-40B4-BE49-F238E27FC236}">
                <a16:creationId xmlns:a16="http://schemas.microsoft.com/office/drawing/2014/main" id="{B1FCBD68-DE14-4485-ADF3-8D52B3D3011E}"/>
              </a:ext>
            </a:extLst>
          </p:cNvPr>
          <p:cNvGrpSpPr/>
          <p:nvPr userDrawn="1"/>
        </p:nvGrpSpPr>
        <p:grpSpPr>
          <a:xfrm>
            <a:off x="7490247" y="276173"/>
            <a:ext cx="1442176" cy="1917245"/>
            <a:chOff x="3847191" y="0"/>
            <a:chExt cx="5127127" cy="6816074"/>
          </a:xfrm>
        </p:grpSpPr>
        <p:pic>
          <p:nvPicPr>
            <p:cNvPr id="24" name="Picture 1" descr="page5image5867008">
              <a:extLst>
                <a:ext uri="{FF2B5EF4-FFF2-40B4-BE49-F238E27FC236}">
                  <a16:creationId xmlns:a16="http://schemas.microsoft.com/office/drawing/2014/main" id="{3B4B7BB5-B7BE-4B11-B060-BED5DB1B32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4448" y="0"/>
              <a:ext cx="3289229" cy="3420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page5image5867216">
              <a:extLst>
                <a:ext uri="{FF2B5EF4-FFF2-40B4-BE49-F238E27FC236}">
                  <a16:creationId xmlns:a16="http://schemas.microsoft.com/office/drawing/2014/main" id="{56C52AD4-8782-42C8-B216-94A257F0CF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6043" y="0"/>
              <a:ext cx="4278715" cy="1710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" descr="page5image5867424">
              <a:extLst>
                <a:ext uri="{FF2B5EF4-FFF2-40B4-BE49-F238E27FC236}">
                  <a16:creationId xmlns:a16="http://schemas.microsoft.com/office/drawing/2014/main" id="{D2DD0AB6-EF4D-428F-9486-CEFD37A217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7191" y="3665315"/>
              <a:ext cx="5127127" cy="1222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page5image2938016">
              <a:extLst>
                <a:ext uri="{FF2B5EF4-FFF2-40B4-BE49-F238E27FC236}">
                  <a16:creationId xmlns:a16="http://schemas.microsoft.com/office/drawing/2014/main" id="{64342EE5-0BD7-47F1-9D11-40B6E56125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0749" y="5131920"/>
              <a:ext cx="1676473" cy="1684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5" descr="page5image5868048">
              <a:extLst>
                <a:ext uri="{FF2B5EF4-FFF2-40B4-BE49-F238E27FC236}">
                  <a16:creationId xmlns:a16="http://schemas.microsoft.com/office/drawing/2014/main" id="{3EF782EB-9888-4CD6-AE1C-4443F95E83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491" y="5131906"/>
              <a:ext cx="384158" cy="385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0165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821A6C-19A0-4F50-A677-3F50EDB40A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08435" y="1092374"/>
            <a:ext cx="3263566" cy="311776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8504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821A6C-19A0-4F50-A677-3F50EDB40A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0" y="660123"/>
            <a:ext cx="6400800" cy="4026177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83388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ED89FF-5C0D-42B6-A685-210ECBF106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3387" y="0"/>
            <a:ext cx="4900613" cy="4261829"/>
          </a:xfrm>
          <a:custGeom>
            <a:avLst/>
            <a:gdLst>
              <a:gd name="connsiteX0" fmla="*/ 0 w 6534150"/>
              <a:gd name="connsiteY0" fmla="*/ 0 h 5682438"/>
              <a:gd name="connsiteX1" fmla="*/ 6534150 w 6534150"/>
              <a:gd name="connsiteY1" fmla="*/ 0 h 5682438"/>
              <a:gd name="connsiteX2" fmla="*/ 6534150 w 6534150"/>
              <a:gd name="connsiteY2" fmla="*/ 5682438 h 5682438"/>
              <a:gd name="connsiteX3" fmla="*/ 1194713 w 6534150"/>
              <a:gd name="connsiteY3" fmla="*/ 5682438 h 5682438"/>
              <a:gd name="connsiteX4" fmla="*/ 0 w 6534150"/>
              <a:gd name="connsiteY4" fmla="*/ 4543456 h 568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4150" h="5682438">
                <a:moveTo>
                  <a:pt x="0" y="0"/>
                </a:moveTo>
                <a:lnTo>
                  <a:pt x="6534150" y="0"/>
                </a:lnTo>
                <a:lnTo>
                  <a:pt x="6534150" y="5682438"/>
                </a:lnTo>
                <a:lnTo>
                  <a:pt x="1194713" y="5682438"/>
                </a:lnTo>
                <a:cubicBezTo>
                  <a:pt x="534892" y="5682438"/>
                  <a:pt x="0" y="5172498"/>
                  <a:pt x="0" y="454345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5887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EDDAD01-BF72-4507-8C3D-0D0AC2397A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42186" y="1"/>
            <a:ext cx="6701816" cy="4216315"/>
          </a:xfrm>
          <a:custGeom>
            <a:avLst/>
            <a:gdLst>
              <a:gd name="connsiteX0" fmla="*/ 0 w 8935755"/>
              <a:gd name="connsiteY0" fmla="*/ 0 h 5621753"/>
              <a:gd name="connsiteX1" fmla="*/ 8935755 w 8935755"/>
              <a:gd name="connsiteY1" fmla="*/ 1 h 5621753"/>
              <a:gd name="connsiteX2" fmla="*/ 8935754 w 8935755"/>
              <a:gd name="connsiteY2" fmla="*/ 3441431 h 5621753"/>
              <a:gd name="connsiteX3" fmla="*/ 7026775 w 8935755"/>
              <a:gd name="connsiteY3" fmla="*/ 5142850 h 5621753"/>
              <a:gd name="connsiteX4" fmla="*/ 4508342 w 8935755"/>
              <a:gd name="connsiteY4" fmla="*/ 5058323 h 562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5755" h="5621753">
                <a:moveTo>
                  <a:pt x="0" y="0"/>
                </a:moveTo>
                <a:lnTo>
                  <a:pt x="8935755" y="1"/>
                </a:lnTo>
                <a:lnTo>
                  <a:pt x="8935754" y="3441431"/>
                </a:lnTo>
                <a:lnTo>
                  <a:pt x="7026775" y="5142850"/>
                </a:lnTo>
                <a:cubicBezTo>
                  <a:pt x="6274819" y="5813048"/>
                  <a:pt x="5147277" y="5775205"/>
                  <a:pt x="4508342" y="505832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45693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6D8BE9-FBB8-47C3-8C4E-589BA7CD67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92" y="-15546"/>
            <a:ext cx="9092009" cy="5159046"/>
          </a:xfrm>
          <a:custGeom>
            <a:avLst/>
            <a:gdLst>
              <a:gd name="connsiteX0" fmla="*/ 0 w 12122679"/>
              <a:gd name="connsiteY0" fmla="*/ 0 h 5979515"/>
              <a:gd name="connsiteX1" fmla="*/ 12122679 w 12122679"/>
              <a:gd name="connsiteY1" fmla="*/ 0 h 5979515"/>
              <a:gd name="connsiteX2" fmla="*/ 12122679 w 12122679"/>
              <a:gd name="connsiteY2" fmla="*/ 5979515 h 5979515"/>
              <a:gd name="connsiteX3" fmla="*/ 12111585 w 12122679"/>
              <a:gd name="connsiteY3" fmla="*/ 5978688 h 5979515"/>
              <a:gd name="connsiteX4" fmla="*/ 10033156 w 12122679"/>
              <a:gd name="connsiteY4" fmla="*/ 5556004 h 5979515"/>
              <a:gd name="connsiteX5" fmla="*/ 2277783 w 12122679"/>
              <a:gd name="connsiteY5" fmla="*/ 520034 h 5979515"/>
              <a:gd name="connsiteX6" fmla="*/ 173609 w 12122679"/>
              <a:gd name="connsiteY6" fmla="*/ 18895 h 597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22679" h="5979515">
                <a:moveTo>
                  <a:pt x="0" y="0"/>
                </a:moveTo>
                <a:lnTo>
                  <a:pt x="12122679" y="0"/>
                </a:lnTo>
                <a:lnTo>
                  <a:pt x="12122679" y="5979515"/>
                </a:lnTo>
                <a:lnTo>
                  <a:pt x="12111585" y="5978688"/>
                </a:lnTo>
                <a:cubicBezTo>
                  <a:pt x="11398860" y="5912077"/>
                  <a:pt x="10684944" y="5776681"/>
                  <a:pt x="10033156" y="5556004"/>
                </a:cubicBezTo>
                <a:cubicBezTo>
                  <a:pt x="7649469" y="4748957"/>
                  <a:pt x="4678256" y="1477729"/>
                  <a:pt x="2277783" y="520034"/>
                </a:cubicBezTo>
                <a:cubicBezTo>
                  <a:pt x="1621403" y="258164"/>
                  <a:pt x="897876" y="106518"/>
                  <a:pt x="173609" y="1889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21401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82B026B-63F3-4B51-9308-0ABE8A32D2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3257549"/>
            <a:ext cx="4146584" cy="188595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821A6C-19A0-4F50-A677-3F50EDB40A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1" y="0"/>
            <a:ext cx="2974937" cy="308229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57215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2B6A5-EE9B-4D7E-87AF-8EE50FFBE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90DA4-D685-4280-B8F6-CF5B9C41A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FB554-95C3-4986-8176-BB3DA5C0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ru-RU"/>
              <a:t>04.12.2018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64032-552D-4A9D-8A44-1EA9FF3C5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Lorem Ipsum is not simply random text. 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52682-50B8-4AEA-A4E0-90679FD50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EB01C14-C67C-4EEB-992E-287C6A416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902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69CA314-6E30-45F7-AA6C-A8085BDF56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3257549"/>
            <a:ext cx="4146584" cy="188595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821A6C-19A0-4F50-A677-3F50EDB40A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146584" cy="30861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72676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D3C0F6-A561-4F76-8F9A-AB126C9806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81675" y="3093450"/>
            <a:ext cx="4136908" cy="205654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821A6C-19A0-4F50-A677-3F50EDB40A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60767" y="421115"/>
            <a:ext cx="1578552" cy="213021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84840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1136656-D17D-441B-864D-DAC475AC7B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59773" y="2637541"/>
            <a:ext cx="2772335" cy="2505959"/>
          </a:xfrm>
          <a:custGeom>
            <a:avLst/>
            <a:gdLst>
              <a:gd name="connsiteX0" fmla="*/ 0 w 3696446"/>
              <a:gd name="connsiteY0" fmla="*/ 0 h 3341279"/>
              <a:gd name="connsiteX1" fmla="*/ 3696446 w 3696446"/>
              <a:gd name="connsiteY1" fmla="*/ 0 h 3341279"/>
              <a:gd name="connsiteX2" fmla="*/ 3696446 w 3696446"/>
              <a:gd name="connsiteY2" fmla="*/ 3341279 h 3341279"/>
              <a:gd name="connsiteX3" fmla="*/ 0 w 3696446"/>
              <a:gd name="connsiteY3" fmla="*/ 3341279 h 334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6446" h="3341279">
                <a:moveTo>
                  <a:pt x="0" y="0"/>
                </a:moveTo>
                <a:lnTo>
                  <a:pt x="3696446" y="0"/>
                </a:lnTo>
                <a:lnTo>
                  <a:pt x="3696446" y="3341279"/>
                </a:lnTo>
                <a:lnTo>
                  <a:pt x="0" y="33412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FDDFDFB-5A65-4C01-9F84-72B0C7EFBA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42698" y="421114"/>
            <a:ext cx="2318197" cy="213021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5671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3B4E861-9714-45CA-A933-B0D5ACB6A1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66974" y="1838325"/>
            <a:ext cx="1466852" cy="1466850"/>
          </a:xfrm>
          <a:custGeom>
            <a:avLst/>
            <a:gdLst>
              <a:gd name="connsiteX0" fmla="*/ 977901 w 1955802"/>
              <a:gd name="connsiteY0" fmla="*/ 0 h 1955800"/>
              <a:gd name="connsiteX1" fmla="*/ 1955802 w 1955802"/>
              <a:gd name="connsiteY1" fmla="*/ 977900 h 1955800"/>
              <a:gd name="connsiteX2" fmla="*/ 977901 w 1955802"/>
              <a:gd name="connsiteY2" fmla="*/ 1955800 h 1955800"/>
              <a:gd name="connsiteX3" fmla="*/ 0 w 1955802"/>
              <a:gd name="connsiteY3" fmla="*/ 977900 h 1955800"/>
              <a:gd name="connsiteX4" fmla="*/ 977901 w 1955802"/>
              <a:gd name="connsiteY4" fmla="*/ 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2" h="1955800">
                <a:moveTo>
                  <a:pt x="977901" y="0"/>
                </a:moveTo>
                <a:cubicBezTo>
                  <a:pt x="1517981" y="0"/>
                  <a:pt x="1955802" y="437821"/>
                  <a:pt x="1955802" y="977900"/>
                </a:cubicBezTo>
                <a:cubicBezTo>
                  <a:pt x="1955802" y="1517979"/>
                  <a:pt x="1517981" y="1955800"/>
                  <a:pt x="977901" y="1955800"/>
                </a:cubicBezTo>
                <a:cubicBezTo>
                  <a:pt x="437821" y="1955800"/>
                  <a:pt x="0" y="1517979"/>
                  <a:pt x="0" y="977900"/>
                </a:cubicBezTo>
                <a:cubicBezTo>
                  <a:pt x="0" y="437821"/>
                  <a:pt x="437821" y="0"/>
                  <a:pt x="97790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C79D819-4EB7-496B-A572-81AA2C5C12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86049" y="578024"/>
            <a:ext cx="1028700" cy="10287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A322A31-D336-4967-BB49-580C927D15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59756" y="2057400"/>
            <a:ext cx="1028700" cy="10287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D8A9B9-6FAB-4616-A1DF-02E1C1674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2344" y="2057400"/>
            <a:ext cx="1028700" cy="10287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3FBC727-C03D-482D-9F16-1CD317FE35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86049" y="3536776"/>
            <a:ext cx="1028700" cy="10287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82736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63CA224-2A01-4208-9421-476DC8E183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1590686"/>
            <a:ext cx="1028700" cy="10287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6D1C5E9-2E16-4F4F-9EF8-2E39CB41261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07280" y="513935"/>
            <a:ext cx="1028700" cy="10287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B6BC08F-6DFB-4716-88D0-6F49FDC494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1599" y="929756"/>
            <a:ext cx="1028700" cy="10287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BFC6C02-DF85-4E07-B254-D74283B2B3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0142" y="2208926"/>
            <a:ext cx="2057400" cy="2057397"/>
          </a:xfrm>
          <a:custGeom>
            <a:avLst/>
            <a:gdLst>
              <a:gd name="connsiteX0" fmla="*/ 1371600 w 2743200"/>
              <a:gd name="connsiteY0" fmla="*/ 0 h 2743196"/>
              <a:gd name="connsiteX1" fmla="*/ 2743200 w 2743200"/>
              <a:gd name="connsiteY1" fmla="*/ 1371598 h 2743196"/>
              <a:gd name="connsiteX2" fmla="*/ 1371600 w 2743200"/>
              <a:gd name="connsiteY2" fmla="*/ 2743196 h 2743196"/>
              <a:gd name="connsiteX3" fmla="*/ 0 w 2743200"/>
              <a:gd name="connsiteY3" fmla="*/ 1371598 h 2743196"/>
              <a:gd name="connsiteX4" fmla="*/ 1371600 w 2743200"/>
              <a:gd name="connsiteY4" fmla="*/ 0 h 274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196">
                <a:moveTo>
                  <a:pt x="1371600" y="0"/>
                </a:moveTo>
                <a:cubicBezTo>
                  <a:pt x="2129114" y="0"/>
                  <a:pt x="2743200" y="614085"/>
                  <a:pt x="2743200" y="1371598"/>
                </a:cubicBezTo>
                <a:cubicBezTo>
                  <a:pt x="2743200" y="2129111"/>
                  <a:pt x="2129114" y="2743196"/>
                  <a:pt x="1371600" y="2743196"/>
                </a:cubicBezTo>
                <a:cubicBezTo>
                  <a:pt x="614086" y="2743196"/>
                  <a:pt x="0" y="2129111"/>
                  <a:pt x="0" y="1371598"/>
                </a:cubicBezTo>
                <a:cubicBezTo>
                  <a:pt x="0" y="614085"/>
                  <a:pt x="614086" y="0"/>
                  <a:pt x="13716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EC62D4D-2E0A-4251-93F6-5601C506EC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13146" y="3149774"/>
            <a:ext cx="1028700" cy="10287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42964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8B4732-1628-496A-A980-C05D7C15AB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3793" y="1059509"/>
            <a:ext cx="2610264" cy="2610264"/>
          </a:xfrm>
          <a:custGeom>
            <a:avLst/>
            <a:gdLst>
              <a:gd name="connsiteX0" fmla="*/ 1740176 w 3480352"/>
              <a:gd name="connsiteY0" fmla="*/ 0 h 3480352"/>
              <a:gd name="connsiteX1" fmla="*/ 3480352 w 3480352"/>
              <a:gd name="connsiteY1" fmla="*/ 1740176 h 3480352"/>
              <a:gd name="connsiteX2" fmla="*/ 1740176 w 3480352"/>
              <a:gd name="connsiteY2" fmla="*/ 3480352 h 3480352"/>
              <a:gd name="connsiteX3" fmla="*/ 0 w 3480352"/>
              <a:gd name="connsiteY3" fmla="*/ 1740176 h 3480352"/>
              <a:gd name="connsiteX4" fmla="*/ 1740176 w 3480352"/>
              <a:gd name="connsiteY4" fmla="*/ 0 h 348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352" h="3480352">
                <a:moveTo>
                  <a:pt x="1740176" y="0"/>
                </a:moveTo>
                <a:cubicBezTo>
                  <a:pt x="2701249" y="0"/>
                  <a:pt x="3480352" y="779103"/>
                  <a:pt x="3480352" y="1740176"/>
                </a:cubicBezTo>
                <a:cubicBezTo>
                  <a:pt x="3480352" y="2701249"/>
                  <a:pt x="2701249" y="3480352"/>
                  <a:pt x="1740176" y="3480352"/>
                </a:cubicBezTo>
                <a:cubicBezTo>
                  <a:pt x="779103" y="3480352"/>
                  <a:pt x="0" y="2701249"/>
                  <a:pt x="0" y="1740176"/>
                </a:cubicBezTo>
                <a:cubicBezTo>
                  <a:pt x="0" y="779103"/>
                  <a:pt x="779103" y="0"/>
                  <a:pt x="174017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413350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05AA17-E954-4B02-B6A5-9C324E452F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99679" y="956029"/>
            <a:ext cx="3142430" cy="3142430"/>
          </a:xfrm>
          <a:custGeom>
            <a:avLst/>
            <a:gdLst>
              <a:gd name="connsiteX0" fmla="*/ 2094953 w 4189906"/>
              <a:gd name="connsiteY0" fmla="*/ 0 h 4189906"/>
              <a:gd name="connsiteX1" fmla="*/ 4189906 w 4189906"/>
              <a:gd name="connsiteY1" fmla="*/ 2094953 h 4189906"/>
              <a:gd name="connsiteX2" fmla="*/ 2094953 w 4189906"/>
              <a:gd name="connsiteY2" fmla="*/ 4189906 h 4189906"/>
              <a:gd name="connsiteX3" fmla="*/ 0 w 4189906"/>
              <a:gd name="connsiteY3" fmla="*/ 2094953 h 4189906"/>
              <a:gd name="connsiteX4" fmla="*/ 2094953 w 4189906"/>
              <a:gd name="connsiteY4" fmla="*/ 0 h 418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9906" h="4189906">
                <a:moveTo>
                  <a:pt x="2094953" y="0"/>
                </a:moveTo>
                <a:cubicBezTo>
                  <a:pt x="3251964" y="0"/>
                  <a:pt x="4189906" y="937942"/>
                  <a:pt x="4189906" y="2094953"/>
                </a:cubicBezTo>
                <a:cubicBezTo>
                  <a:pt x="4189906" y="3251964"/>
                  <a:pt x="3251964" y="4189906"/>
                  <a:pt x="2094953" y="4189906"/>
                </a:cubicBezTo>
                <a:cubicBezTo>
                  <a:pt x="937942" y="4189906"/>
                  <a:pt x="0" y="3251964"/>
                  <a:pt x="0" y="2094953"/>
                </a:cubicBezTo>
                <a:cubicBezTo>
                  <a:pt x="0" y="937942"/>
                  <a:pt x="937942" y="0"/>
                  <a:pt x="209495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84163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821A6C-19A0-4F50-A677-3F50EDB40A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33057" y="2242459"/>
            <a:ext cx="3951332" cy="169186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28253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821A6C-19A0-4F50-A677-3F50EDB40A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75585" y="0"/>
            <a:ext cx="3174590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259585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23CEF2-1234-4791-BDC7-53809C986D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61704" y="1"/>
            <a:ext cx="3782295" cy="4651232"/>
          </a:xfrm>
          <a:custGeom>
            <a:avLst/>
            <a:gdLst>
              <a:gd name="connsiteX0" fmla="*/ 5043059 w 5043060"/>
              <a:gd name="connsiteY0" fmla="*/ 0 h 6201643"/>
              <a:gd name="connsiteX1" fmla="*/ 5043060 w 5043060"/>
              <a:gd name="connsiteY1" fmla="*/ 5941528 h 6201643"/>
              <a:gd name="connsiteX2" fmla="*/ 4911055 w 5043060"/>
              <a:gd name="connsiteY2" fmla="*/ 6014748 h 6201643"/>
              <a:gd name="connsiteX3" fmla="*/ 3218131 w 5043060"/>
              <a:gd name="connsiteY3" fmla="*/ 5964346 h 6201643"/>
              <a:gd name="connsiteX4" fmla="*/ 910088 w 5043060"/>
              <a:gd name="connsiteY4" fmla="*/ 4647612 h 6201643"/>
              <a:gd name="connsiteX5" fmla="*/ 237298 w 5043060"/>
              <a:gd name="connsiteY5" fmla="*/ 2187513 h 6201643"/>
              <a:gd name="connsiteX6" fmla="*/ 1485270 w 5043060"/>
              <a:gd name="connsiteY6" fmla="*/ 1 h 620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3060" h="6201643">
                <a:moveTo>
                  <a:pt x="5043059" y="0"/>
                </a:moveTo>
                <a:lnTo>
                  <a:pt x="5043060" y="5941528"/>
                </a:lnTo>
                <a:lnTo>
                  <a:pt x="4911055" y="6014748"/>
                </a:lnTo>
                <a:cubicBezTo>
                  <a:pt x="4391840" y="6270829"/>
                  <a:pt x="3758834" y="6272817"/>
                  <a:pt x="3218131" y="5964346"/>
                </a:cubicBezTo>
                <a:lnTo>
                  <a:pt x="910088" y="4647612"/>
                </a:lnTo>
                <a:cubicBezTo>
                  <a:pt x="44965" y="4154060"/>
                  <a:pt x="-256254" y="3052637"/>
                  <a:pt x="237298" y="2187513"/>
                </a:cubicBezTo>
                <a:lnTo>
                  <a:pt x="148527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07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3E84-3EC1-4998-A34F-12315D9C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458D3-A5F3-40B6-9664-A11F2A59A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AEC7D-DBCE-4E58-B361-DE9C2DD44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ru-RU"/>
              <a:t>04.12.2018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827FC-7E15-44EB-ABB2-48D679977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Lorem Ipsum is not simply random text. 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FB174-57C1-425E-828A-934582E5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C91B785-9FB8-4003-93C5-DE9D78A5C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6323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821A6C-19A0-4F50-A677-3F50EDB40A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4851" y="595627"/>
            <a:ext cx="3206939" cy="232843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307478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8144EB0-1D0E-4F3F-8BB9-522B46F38E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68784" y="1968161"/>
            <a:ext cx="1157288" cy="1157288"/>
          </a:xfrm>
          <a:custGeom>
            <a:avLst/>
            <a:gdLst>
              <a:gd name="connsiteX0" fmla="*/ 771525 w 1543050"/>
              <a:gd name="connsiteY0" fmla="*/ 0 h 1543050"/>
              <a:gd name="connsiteX1" fmla="*/ 1543050 w 1543050"/>
              <a:gd name="connsiteY1" fmla="*/ 771525 h 1543050"/>
              <a:gd name="connsiteX2" fmla="*/ 771525 w 1543050"/>
              <a:gd name="connsiteY2" fmla="*/ 1543050 h 1543050"/>
              <a:gd name="connsiteX3" fmla="*/ 0 w 1543050"/>
              <a:gd name="connsiteY3" fmla="*/ 771525 h 1543050"/>
              <a:gd name="connsiteX4" fmla="*/ 771525 w 1543050"/>
              <a:gd name="connsiteY4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1543050">
                <a:moveTo>
                  <a:pt x="771525" y="0"/>
                </a:moveTo>
                <a:cubicBezTo>
                  <a:pt x="1197626" y="0"/>
                  <a:pt x="1543050" y="345424"/>
                  <a:pt x="1543050" y="771525"/>
                </a:cubicBezTo>
                <a:cubicBezTo>
                  <a:pt x="1543050" y="1197626"/>
                  <a:pt x="1197626" y="1543050"/>
                  <a:pt x="771525" y="1543050"/>
                </a:cubicBezTo>
                <a:cubicBezTo>
                  <a:pt x="345424" y="1543050"/>
                  <a:pt x="0" y="1197626"/>
                  <a:pt x="0" y="771525"/>
                </a:cubicBezTo>
                <a:cubicBezTo>
                  <a:pt x="0" y="345424"/>
                  <a:pt x="345424" y="0"/>
                  <a:pt x="7715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E5C6A8D-BCD2-428B-AC63-2350B8D505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22200" y="1961938"/>
            <a:ext cx="1157288" cy="1157288"/>
          </a:xfrm>
          <a:custGeom>
            <a:avLst/>
            <a:gdLst>
              <a:gd name="connsiteX0" fmla="*/ 771525 w 1543050"/>
              <a:gd name="connsiteY0" fmla="*/ 0 h 1543050"/>
              <a:gd name="connsiteX1" fmla="*/ 1543050 w 1543050"/>
              <a:gd name="connsiteY1" fmla="*/ 771525 h 1543050"/>
              <a:gd name="connsiteX2" fmla="*/ 771525 w 1543050"/>
              <a:gd name="connsiteY2" fmla="*/ 1543050 h 1543050"/>
              <a:gd name="connsiteX3" fmla="*/ 0 w 1543050"/>
              <a:gd name="connsiteY3" fmla="*/ 771525 h 1543050"/>
              <a:gd name="connsiteX4" fmla="*/ 771525 w 1543050"/>
              <a:gd name="connsiteY4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1543050">
                <a:moveTo>
                  <a:pt x="771525" y="0"/>
                </a:moveTo>
                <a:cubicBezTo>
                  <a:pt x="1197626" y="0"/>
                  <a:pt x="1543050" y="345424"/>
                  <a:pt x="1543050" y="771525"/>
                </a:cubicBezTo>
                <a:cubicBezTo>
                  <a:pt x="1543050" y="1197626"/>
                  <a:pt x="1197626" y="1543050"/>
                  <a:pt x="771525" y="1543050"/>
                </a:cubicBezTo>
                <a:cubicBezTo>
                  <a:pt x="345424" y="1543050"/>
                  <a:pt x="0" y="1197626"/>
                  <a:pt x="0" y="771525"/>
                </a:cubicBezTo>
                <a:cubicBezTo>
                  <a:pt x="0" y="345424"/>
                  <a:pt x="345424" y="0"/>
                  <a:pt x="7715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015A844-B2AC-42D6-958E-94EE50F4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50006" y="1683773"/>
            <a:ext cx="1665929" cy="1642175"/>
          </a:xfrm>
          <a:custGeom>
            <a:avLst/>
            <a:gdLst>
              <a:gd name="connsiteX0" fmla="*/ 851368 w 2221238"/>
              <a:gd name="connsiteY0" fmla="*/ 0 h 2189566"/>
              <a:gd name="connsiteX1" fmla="*/ 1369870 w 2221238"/>
              <a:gd name="connsiteY1" fmla="*/ 0 h 2189566"/>
              <a:gd name="connsiteX2" fmla="*/ 1440883 w 2221238"/>
              <a:gd name="connsiteY2" fmla="*/ 18259 h 2189566"/>
              <a:gd name="connsiteX3" fmla="*/ 2221238 w 2221238"/>
              <a:gd name="connsiteY3" fmla="*/ 1078947 h 2189566"/>
              <a:gd name="connsiteX4" fmla="*/ 1110619 w 2221238"/>
              <a:gd name="connsiteY4" fmla="*/ 2189566 h 2189566"/>
              <a:gd name="connsiteX5" fmla="*/ 0 w 2221238"/>
              <a:gd name="connsiteY5" fmla="*/ 1078947 h 2189566"/>
              <a:gd name="connsiteX6" fmla="*/ 780355 w 2221238"/>
              <a:gd name="connsiteY6" fmla="*/ 18259 h 218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1238" h="2189566">
                <a:moveTo>
                  <a:pt x="851368" y="0"/>
                </a:moveTo>
                <a:lnTo>
                  <a:pt x="1369870" y="0"/>
                </a:lnTo>
                <a:lnTo>
                  <a:pt x="1440883" y="18259"/>
                </a:lnTo>
                <a:cubicBezTo>
                  <a:pt x="1892981" y="158876"/>
                  <a:pt x="2221238" y="580578"/>
                  <a:pt x="2221238" y="1078947"/>
                </a:cubicBezTo>
                <a:cubicBezTo>
                  <a:pt x="2221238" y="1692325"/>
                  <a:pt x="1723997" y="2189566"/>
                  <a:pt x="1110619" y="2189566"/>
                </a:cubicBezTo>
                <a:cubicBezTo>
                  <a:pt x="497241" y="2189566"/>
                  <a:pt x="0" y="1692325"/>
                  <a:pt x="0" y="1078947"/>
                </a:cubicBezTo>
                <a:cubicBezTo>
                  <a:pt x="0" y="580578"/>
                  <a:pt x="328257" y="158876"/>
                  <a:pt x="780355" y="1825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16B984-853D-4478-9DA6-8C09365D29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39670" y="1974385"/>
            <a:ext cx="1157288" cy="1157288"/>
          </a:xfrm>
          <a:custGeom>
            <a:avLst/>
            <a:gdLst>
              <a:gd name="connsiteX0" fmla="*/ 771525 w 1543050"/>
              <a:gd name="connsiteY0" fmla="*/ 0 h 1543050"/>
              <a:gd name="connsiteX1" fmla="*/ 1543050 w 1543050"/>
              <a:gd name="connsiteY1" fmla="*/ 771525 h 1543050"/>
              <a:gd name="connsiteX2" fmla="*/ 771525 w 1543050"/>
              <a:gd name="connsiteY2" fmla="*/ 1543050 h 1543050"/>
              <a:gd name="connsiteX3" fmla="*/ 0 w 1543050"/>
              <a:gd name="connsiteY3" fmla="*/ 771525 h 1543050"/>
              <a:gd name="connsiteX4" fmla="*/ 771525 w 1543050"/>
              <a:gd name="connsiteY4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1543050">
                <a:moveTo>
                  <a:pt x="771525" y="0"/>
                </a:moveTo>
                <a:cubicBezTo>
                  <a:pt x="1197626" y="0"/>
                  <a:pt x="1543050" y="345424"/>
                  <a:pt x="1543050" y="771525"/>
                </a:cubicBezTo>
                <a:cubicBezTo>
                  <a:pt x="1543050" y="1197626"/>
                  <a:pt x="1197626" y="1543050"/>
                  <a:pt x="771525" y="1543050"/>
                </a:cubicBezTo>
                <a:cubicBezTo>
                  <a:pt x="345424" y="1543050"/>
                  <a:pt x="0" y="1197626"/>
                  <a:pt x="0" y="771525"/>
                </a:cubicBezTo>
                <a:cubicBezTo>
                  <a:pt x="0" y="345424"/>
                  <a:pt x="345424" y="0"/>
                  <a:pt x="7715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69373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0A783AC-D141-4DFF-94A7-24CCA90B56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30982" y="2227449"/>
            <a:ext cx="1157288" cy="1157288"/>
          </a:xfrm>
          <a:custGeom>
            <a:avLst/>
            <a:gdLst>
              <a:gd name="connsiteX0" fmla="*/ 771525 w 1543050"/>
              <a:gd name="connsiteY0" fmla="*/ 0 h 1543050"/>
              <a:gd name="connsiteX1" fmla="*/ 1543050 w 1543050"/>
              <a:gd name="connsiteY1" fmla="*/ 771525 h 1543050"/>
              <a:gd name="connsiteX2" fmla="*/ 771525 w 1543050"/>
              <a:gd name="connsiteY2" fmla="*/ 1543050 h 1543050"/>
              <a:gd name="connsiteX3" fmla="*/ 0 w 1543050"/>
              <a:gd name="connsiteY3" fmla="*/ 771525 h 1543050"/>
              <a:gd name="connsiteX4" fmla="*/ 771525 w 1543050"/>
              <a:gd name="connsiteY4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1543050">
                <a:moveTo>
                  <a:pt x="771525" y="0"/>
                </a:moveTo>
                <a:cubicBezTo>
                  <a:pt x="1197626" y="0"/>
                  <a:pt x="1543050" y="345424"/>
                  <a:pt x="1543050" y="771525"/>
                </a:cubicBezTo>
                <a:cubicBezTo>
                  <a:pt x="1543050" y="1197626"/>
                  <a:pt x="1197626" y="1543050"/>
                  <a:pt x="771525" y="1543050"/>
                </a:cubicBezTo>
                <a:cubicBezTo>
                  <a:pt x="345424" y="1543050"/>
                  <a:pt x="0" y="1197626"/>
                  <a:pt x="0" y="771525"/>
                </a:cubicBezTo>
                <a:cubicBezTo>
                  <a:pt x="0" y="345424"/>
                  <a:pt x="345424" y="0"/>
                  <a:pt x="7715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3CC4EB1-421D-426D-BC7F-98A0A33F76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31179" y="2227449"/>
            <a:ext cx="1157288" cy="1157288"/>
          </a:xfrm>
          <a:custGeom>
            <a:avLst/>
            <a:gdLst>
              <a:gd name="connsiteX0" fmla="*/ 771525 w 1543050"/>
              <a:gd name="connsiteY0" fmla="*/ 0 h 1543050"/>
              <a:gd name="connsiteX1" fmla="*/ 1543050 w 1543050"/>
              <a:gd name="connsiteY1" fmla="*/ 771525 h 1543050"/>
              <a:gd name="connsiteX2" fmla="*/ 771525 w 1543050"/>
              <a:gd name="connsiteY2" fmla="*/ 1543050 h 1543050"/>
              <a:gd name="connsiteX3" fmla="*/ 0 w 1543050"/>
              <a:gd name="connsiteY3" fmla="*/ 771525 h 1543050"/>
              <a:gd name="connsiteX4" fmla="*/ 771525 w 1543050"/>
              <a:gd name="connsiteY4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1543050">
                <a:moveTo>
                  <a:pt x="771525" y="0"/>
                </a:moveTo>
                <a:cubicBezTo>
                  <a:pt x="1197626" y="0"/>
                  <a:pt x="1543050" y="345424"/>
                  <a:pt x="1543050" y="771525"/>
                </a:cubicBezTo>
                <a:cubicBezTo>
                  <a:pt x="1543050" y="1197626"/>
                  <a:pt x="1197626" y="1543050"/>
                  <a:pt x="771525" y="1543050"/>
                </a:cubicBezTo>
                <a:cubicBezTo>
                  <a:pt x="345424" y="1543050"/>
                  <a:pt x="0" y="1197626"/>
                  <a:pt x="0" y="771525"/>
                </a:cubicBezTo>
                <a:cubicBezTo>
                  <a:pt x="0" y="345424"/>
                  <a:pt x="345424" y="0"/>
                  <a:pt x="7715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1F2B19C-C300-4038-BBD3-1AA2632CC0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77567" y="2227449"/>
            <a:ext cx="1157288" cy="1157288"/>
          </a:xfrm>
          <a:custGeom>
            <a:avLst/>
            <a:gdLst>
              <a:gd name="connsiteX0" fmla="*/ 771525 w 1543050"/>
              <a:gd name="connsiteY0" fmla="*/ 0 h 1543050"/>
              <a:gd name="connsiteX1" fmla="*/ 1543050 w 1543050"/>
              <a:gd name="connsiteY1" fmla="*/ 771525 h 1543050"/>
              <a:gd name="connsiteX2" fmla="*/ 771525 w 1543050"/>
              <a:gd name="connsiteY2" fmla="*/ 1543050 h 1543050"/>
              <a:gd name="connsiteX3" fmla="*/ 0 w 1543050"/>
              <a:gd name="connsiteY3" fmla="*/ 771525 h 1543050"/>
              <a:gd name="connsiteX4" fmla="*/ 771525 w 1543050"/>
              <a:gd name="connsiteY4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1543050">
                <a:moveTo>
                  <a:pt x="771525" y="0"/>
                </a:moveTo>
                <a:cubicBezTo>
                  <a:pt x="1197626" y="0"/>
                  <a:pt x="1543050" y="345424"/>
                  <a:pt x="1543050" y="771525"/>
                </a:cubicBezTo>
                <a:cubicBezTo>
                  <a:pt x="1543050" y="1197626"/>
                  <a:pt x="1197626" y="1543050"/>
                  <a:pt x="771525" y="1543050"/>
                </a:cubicBezTo>
                <a:cubicBezTo>
                  <a:pt x="345424" y="1543050"/>
                  <a:pt x="0" y="1197626"/>
                  <a:pt x="0" y="771525"/>
                </a:cubicBezTo>
                <a:cubicBezTo>
                  <a:pt x="0" y="345424"/>
                  <a:pt x="345424" y="0"/>
                  <a:pt x="7715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4EA8F04-B3A1-4307-B9A3-EBA5B1619F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1376" y="2227449"/>
            <a:ext cx="1157288" cy="1157288"/>
          </a:xfrm>
          <a:custGeom>
            <a:avLst/>
            <a:gdLst>
              <a:gd name="connsiteX0" fmla="*/ 771525 w 1543050"/>
              <a:gd name="connsiteY0" fmla="*/ 0 h 1543050"/>
              <a:gd name="connsiteX1" fmla="*/ 1543050 w 1543050"/>
              <a:gd name="connsiteY1" fmla="*/ 771525 h 1543050"/>
              <a:gd name="connsiteX2" fmla="*/ 771525 w 1543050"/>
              <a:gd name="connsiteY2" fmla="*/ 1543050 h 1543050"/>
              <a:gd name="connsiteX3" fmla="*/ 0 w 1543050"/>
              <a:gd name="connsiteY3" fmla="*/ 771525 h 1543050"/>
              <a:gd name="connsiteX4" fmla="*/ 771525 w 1543050"/>
              <a:gd name="connsiteY4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1543050">
                <a:moveTo>
                  <a:pt x="771525" y="0"/>
                </a:moveTo>
                <a:cubicBezTo>
                  <a:pt x="1197626" y="0"/>
                  <a:pt x="1543050" y="345424"/>
                  <a:pt x="1543050" y="771525"/>
                </a:cubicBezTo>
                <a:cubicBezTo>
                  <a:pt x="1543050" y="1197626"/>
                  <a:pt x="1197626" y="1543050"/>
                  <a:pt x="771525" y="1543050"/>
                </a:cubicBezTo>
                <a:cubicBezTo>
                  <a:pt x="345424" y="1543050"/>
                  <a:pt x="0" y="1197626"/>
                  <a:pt x="0" y="771525"/>
                </a:cubicBezTo>
                <a:cubicBezTo>
                  <a:pt x="0" y="345424"/>
                  <a:pt x="345424" y="0"/>
                  <a:pt x="7715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50451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821A6C-19A0-4F50-A677-3F50EDB40A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9349" y="1268075"/>
            <a:ext cx="2252936" cy="211077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288B486-6322-4294-8645-02AA2499A4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4201" y="2127998"/>
            <a:ext cx="1250850" cy="1250850"/>
          </a:xfrm>
          <a:custGeom>
            <a:avLst/>
            <a:gdLst>
              <a:gd name="connsiteX0" fmla="*/ 0 w 1667800"/>
              <a:gd name="connsiteY0" fmla="*/ 0 h 1667800"/>
              <a:gd name="connsiteX1" fmla="*/ 1667800 w 1667800"/>
              <a:gd name="connsiteY1" fmla="*/ 0 h 1667800"/>
              <a:gd name="connsiteX2" fmla="*/ 1667800 w 1667800"/>
              <a:gd name="connsiteY2" fmla="*/ 1667800 h 1667800"/>
              <a:gd name="connsiteX3" fmla="*/ 0 w 1667800"/>
              <a:gd name="connsiteY3" fmla="*/ 1667800 h 16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7800" h="1667800">
                <a:moveTo>
                  <a:pt x="0" y="0"/>
                </a:moveTo>
                <a:lnTo>
                  <a:pt x="1667800" y="0"/>
                </a:lnTo>
                <a:lnTo>
                  <a:pt x="1667800" y="1667800"/>
                </a:lnTo>
                <a:lnTo>
                  <a:pt x="0" y="1667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AF2F9E5-6507-4070-B429-FB9DFABF79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37617" y="2127998"/>
            <a:ext cx="1250850" cy="1250850"/>
          </a:xfrm>
          <a:custGeom>
            <a:avLst/>
            <a:gdLst>
              <a:gd name="connsiteX0" fmla="*/ 0 w 1667800"/>
              <a:gd name="connsiteY0" fmla="*/ 0 h 1667800"/>
              <a:gd name="connsiteX1" fmla="*/ 1667800 w 1667800"/>
              <a:gd name="connsiteY1" fmla="*/ 0 h 1667800"/>
              <a:gd name="connsiteX2" fmla="*/ 1667800 w 1667800"/>
              <a:gd name="connsiteY2" fmla="*/ 1667800 h 1667800"/>
              <a:gd name="connsiteX3" fmla="*/ 0 w 1667800"/>
              <a:gd name="connsiteY3" fmla="*/ 1667800 h 16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7800" h="1667800">
                <a:moveTo>
                  <a:pt x="0" y="0"/>
                </a:moveTo>
                <a:lnTo>
                  <a:pt x="1667800" y="0"/>
                </a:lnTo>
                <a:lnTo>
                  <a:pt x="1667800" y="1667800"/>
                </a:lnTo>
                <a:lnTo>
                  <a:pt x="0" y="1667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FEFBE55-61E9-4F0E-B53C-D75F3AE7D6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1032" y="2127998"/>
            <a:ext cx="1250850" cy="1250850"/>
          </a:xfrm>
          <a:custGeom>
            <a:avLst/>
            <a:gdLst>
              <a:gd name="connsiteX0" fmla="*/ 0 w 1667800"/>
              <a:gd name="connsiteY0" fmla="*/ 0 h 1667800"/>
              <a:gd name="connsiteX1" fmla="*/ 1667800 w 1667800"/>
              <a:gd name="connsiteY1" fmla="*/ 0 h 1667800"/>
              <a:gd name="connsiteX2" fmla="*/ 1667800 w 1667800"/>
              <a:gd name="connsiteY2" fmla="*/ 1667800 h 1667800"/>
              <a:gd name="connsiteX3" fmla="*/ 0 w 1667800"/>
              <a:gd name="connsiteY3" fmla="*/ 1667800 h 16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7800" h="1667800">
                <a:moveTo>
                  <a:pt x="0" y="0"/>
                </a:moveTo>
                <a:lnTo>
                  <a:pt x="1667800" y="0"/>
                </a:lnTo>
                <a:lnTo>
                  <a:pt x="1667800" y="1667800"/>
                </a:lnTo>
                <a:lnTo>
                  <a:pt x="0" y="1667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074333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8A4F5B2-3FDC-4D87-A68E-7BB5F0BEC9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1243319"/>
            <a:ext cx="2252936" cy="2110773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0C1E4C7-6854-47EB-A14B-9B6DEDE665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4201" y="2127998"/>
            <a:ext cx="1250850" cy="1250850"/>
          </a:xfrm>
          <a:custGeom>
            <a:avLst/>
            <a:gdLst>
              <a:gd name="connsiteX0" fmla="*/ 0 w 1667800"/>
              <a:gd name="connsiteY0" fmla="*/ 0 h 1667800"/>
              <a:gd name="connsiteX1" fmla="*/ 1667800 w 1667800"/>
              <a:gd name="connsiteY1" fmla="*/ 0 h 1667800"/>
              <a:gd name="connsiteX2" fmla="*/ 1667800 w 1667800"/>
              <a:gd name="connsiteY2" fmla="*/ 1667800 h 1667800"/>
              <a:gd name="connsiteX3" fmla="*/ 0 w 1667800"/>
              <a:gd name="connsiteY3" fmla="*/ 1667800 h 16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7800" h="1667800">
                <a:moveTo>
                  <a:pt x="0" y="0"/>
                </a:moveTo>
                <a:lnTo>
                  <a:pt x="1667800" y="0"/>
                </a:lnTo>
                <a:lnTo>
                  <a:pt x="1667800" y="1667800"/>
                </a:lnTo>
                <a:lnTo>
                  <a:pt x="0" y="1667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8AD05BC-E110-4A12-B242-9B2162D635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37617" y="2127998"/>
            <a:ext cx="1250850" cy="1250850"/>
          </a:xfrm>
          <a:custGeom>
            <a:avLst/>
            <a:gdLst>
              <a:gd name="connsiteX0" fmla="*/ 0 w 1667800"/>
              <a:gd name="connsiteY0" fmla="*/ 0 h 1667800"/>
              <a:gd name="connsiteX1" fmla="*/ 1667800 w 1667800"/>
              <a:gd name="connsiteY1" fmla="*/ 0 h 1667800"/>
              <a:gd name="connsiteX2" fmla="*/ 1667800 w 1667800"/>
              <a:gd name="connsiteY2" fmla="*/ 1667800 h 1667800"/>
              <a:gd name="connsiteX3" fmla="*/ 0 w 1667800"/>
              <a:gd name="connsiteY3" fmla="*/ 1667800 h 16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7800" h="1667800">
                <a:moveTo>
                  <a:pt x="0" y="0"/>
                </a:moveTo>
                <a:lnTo>
                  <a:pt x="1667800" y="0"/>
                </a:lnTo>
                <a:lnTo>
                  <a:pt x="1667800" y="1667800"/>
                </a:lnTo>
                <a:lnTo>
                  <a:pt x="0" y="1667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1E09D51-279F-4DB8-9048-977F244BEB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1032" y="2127998"/>
            <a:ext cx="1250850" cy="1250850"/>
          </a:xfrm>
          <a:custGeom>
            <a:avLst/>
            <a:gdLst>
              <a:gd name="connsiteX0" fmla="*/ 0 w 1667800"/>
              <a:gd name="connsiteY0" fmla="*/ 0 h 1667800"/>
              <a:gd name="connsiteX1" fmla="*/ 1667800 w 1667800"/>
              <a:gd name="connsiteY1" fmla="*/ 0 h 1667800"/>
              <a:gd name="connsiteX2" fmla="*/ 1667800 w 1667800"/>
              <a:gd name="connsiteY2" fmla="*/ 1667800 h 1667800"/>
              <a:gd name="connsiteX3" fmla="*/ 0 w 1667800"/>
              <a:gd name="connsiteY3" fmla="*/ 1667800 h 16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7800" h="1667800">
                <a:moveTo>
                  <a:pt x="0" y="0"/>
                </a:moveTo>
                <a:lnTo>
                  <a:pt x="1667800" y="0"/>
                </a:lnTo>
                <a:lnTo>
                  <a:pt x="1667800" y="1667800"/>
                </a:lnTo>
                <a:lnTo>
                  <a:pt x="0" y="1667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84807132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A711BF6-0698-4A86-8BD3-27EE863EC4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47361" y="-1"/>
            <a:ext cx="7896639" cy="3384646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145922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CF71718-76A8-459B-A95D-FEB961477E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57751" y="1154988"/>
            <a:ext cx="1471613" cy="1471613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E1DF6-FBC0-4A5E-AB73-521688F66B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57751" y="2826625"/>
            <a:ext cx="1471613" cy="1471613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BD8B3ED-4AC6-46B9-9A9C-25764EB5E0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15129" y="1154988"/>
            <a:ext cx="2215214" cy="3143249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553874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C6579DD-E001-43A7-9851-5E31012505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43566" y="2633143"/>
            <a:ext cx="2791949" cy="2059846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41BB94F-4CEE-4EF3-9935-11A3BC71CB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98166" y="2633143"/>
            <a:ext cx="2791949" cy="2059846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8726623-11C2-424C-9FFD-1B2E30EC04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43567" y="448850"/>
            <a:ext cx="2791949" cy="2059846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48423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CA5C751-9B4F-41C6-A96E-7C3EB1725B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4190" y="1"/>
            <a:ext cx="2791949" cy="1716725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8541841-8522-4FB1-9492-A621829FFB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34755" y="1872368"/>
            <a:ext cx="2791949" cy="1716725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E6D5459-F0A7-4B6D-92EA-380A3B9606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25320" y="3744736"/>
            <a:ext cx="2791949" cy="1398764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A68EC9E-3698-4067-8A85-FE4A8A957D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49245" y="13429"/>
            <a:ext cx="3864956" cy="2143984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400632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745F714-FF91-495A-8DE1-E9984AD36F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34755" y="1872368"/>
            <a:ext cx="2791949" cy="1716725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A106371-BA6E-4840-AE03-F829BACBF4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34755" y="13429"/>
            <a:ext cx="2791949" cy="1716725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325B7D-7FFE-4AB0-8393-F9C942BF2B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39809" y="0"/>
            <a:ext cx="3872008" cy="2143983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3329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0EC7-4805-4705-814B-B1BB832EA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3EEB6-892D-488D-8714-E70DA3331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5E4A3C-7543-4911-8C6D-D0B136B88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4FE59-09F1-40EE-8249-DC73D364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ru-RU"/>
              <a:t>04.12.2018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1009D-C3AF-401E-A4D1-FA73D35F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Lorem Ipsum is not simply random text. </a:t>
            </a: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8E4F0-DC67-4033-846F-DF165B97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A74A01C-DE80-44FD-BF93-467E8DB81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1577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EA30078-E9AB-45E4-BAB1-E2720BA052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44190" y="225701"/>
            <a:ext cx="3872008" cy="1931711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E68968F-8298-44EA-8935-29756AC942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12617" y="225701"/>
            <a:ext cx="2601585" cy="1402232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BA7D7E5-EBB6-48FA-BF17-842FBD4072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2617" y="2585960"/>
            <a:ext cx="2601585" cy="1402232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99508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6BE826D-8626-4320-9E39-E22E7621C1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51857" y="1706381"/>
            <a:ext cx="5303756" cy="1730738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C75F529-4B0E-41F7-9E9D-CFCE9B3435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09732" y="1"/>
            <a:ext cx="1845883" cy="1711430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00B3143-CFA5-464F-B84E-AAAFFA4443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55614" y="1706382"/>
            <a:ext cx="1845883" cy="1711430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0B71B39-EE59-4CCC-B3D7-416FBF911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09732" y="3437119"/>
            <a:ext cx="1845883" cy="1687074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604111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D4EABB-457D-4F58-9C02-8F51BDBEA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0317" y="3427020"/>
            <a:ext cx="5122677" cy="1716480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E84BD02-E300-487C-A6D6-1ACD1A7F86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21323" y="-15816"/>
            <a:ext cx="5122677" cy="3434150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B134354-4A76-46AC-BC53-C605B960A5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7361" y="15704"/>
            <a:ext cx="2773962" cy="3402630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1E0AAB-A3F6-47C3-ADD4-D3429D9F29A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38367" y="3418335"/>
            <a:ext cx="2782956" cy="1708379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087429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9F216CDB-86EA-41CE-913E-E9BE353437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47775" y="0"/>
            <a:ext cx="2792016" cy="256341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B693856D-43EC-477C-9D46-7F7CC78D42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39791" y="8334"/>
            <a:ext cx="2792016" cy="256341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413BBF6-8AB3-4F7B-ACA4-172DA7E2CF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31807" y="16668"/>
            <a:ext cx="2303745" cy="51248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7FF5C116-F0D5-4F16-BE9C-A1068122FB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9791" y="2571921"/>
            <a:ext cx="2792016" cy="256341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149201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FCD1D6C-4EE9-4C1E-9BE9-72741C1222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47361" y="0"/>
            <a:ext cx="2800945" cy="2571750"/>
          </a:xfrm>
          <a:custGeom>
            <a:avLst/>
            <a:gdLst>
              <a:gd name="connsiteX0" fmla="*/ 0 w 3734593"/>
              <a:gd name="connsiteY0" fmla="*/ 0 h 3429000"/>
              <a:gd name="connsiteX1" fmla="*/ 3734593 w 3734593"/>
              <a:gd name="connsiteY1" fmla="*/ 0 h 3429000"/>
              <a:gd name="connsiteX2" fmla="*/ 3734593 w 3734593"/>
              <a:gd name="connsiteY2" fmla="*/ 3429000 h 3429000"/>
              <a:gd name="connsiteX3" fmla="*/ 0 w 3734593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4593" h="3429000">
                <a:moveTo>
                  <a:pt x="0" y="0"/>
                </a:moveTo>
                <a:lnTo>
                  <a:pt x="3734593" y="0"/>
                </a:lnTo>
                <a:lnTo>
                  <a:pt x="3734593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206D1F2-F0A4-49E5-85AE-0166C79B97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48305" y="0"/>
            <a:ext cx="5095695" cy="2563758"/>
          </a:xfrm>
          <a:custGeom>
            <a:avLst/>
            <a:gdLst>
              <a:gd name="connsiteX0" fmla="*/ 0 w 6794260"/>
              <a:gd name="connsiteY0" fmla="*/ 0 h 3418344"/>
              <a:gd name="connsiteX1" fmla="*/ 6794260 w 6794260"/>
              <a:gd name="connsiteY1" fmla="*/ 0 h 3418344"/>
              <a:gd name="connsiteX2" fmla="*/ 6794260 w 6794260"/>
              <a:gd name="connsiteY2" fmla="*/ 3418344 h 3418344"/>
              <a:gd name="connsiteX3" fmla="*/ 0 w 6794260"/>
              <a:gd name="connsiteY3" fmla="*/ 3418344 h 341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4260" h="3418344">
                <a:moveTo>
                  <a:pt x="0" y="0"/>
                </a:moveTo>
                <a:lnTo>
                  <a:pt x="6794260" y="0"/>
                </a:lnTo>
                <a:lnTo>
                  <a:pt x="6794260" y="3418344"/>
                </a:lnTo>
                <a:lnTo>
                  <a:pt x="0" y="34183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2173941-770E-4082-AA1A-2DA7F89CF1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47361" y="2563758"/>
            <a:ext cx="2800945" cy="2579742"/>
          </a:xfrm>
          <a:custGeom>
            <a:avLst/>
            <a:gdLst>
              <a:gd name="connsiteX0" fmla="*/ 0 w 3734593"/>
              <a:gd name="connsiteY0" fmla="*/ 0 h 3439656"/>
              <a:gd name="connsiteX1" fmla="*/ 3734593 w 3734593"/>
              <a:gd name="connsiteY1" fmla="*/ 0 h 3439656"/>
              <a:gd name="connsiteX2" fmla="*/ 3734593 w 3734593"/>
              <a:gd name="connsiteY2" fmla="*/ 3439656 h 3439656"/>
              <a:gd name="connsiteX3" fmla="*/ 0 w 3734593"/>
              <a:gd name="connsiteY3" fmla="*/ 3439656 h 343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4593" h="3439656">
                <a:moveTo>
                  <a:pt x="0" y="0"/>
                </a:moveTo>
                <a:lnTo>
                  <a:pt x="3734593" y="0"/>
                </a:lnTo>
                <a:lnTo>
                  <a:pt x="3734593" y="3439656"/>
                </a:lnTo>
                <a:lnTo>
                  <a:pt x="0" y="3439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701758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CF37C39-6660-41FE-B6CA-0177D2CB84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28306" y="1443038"/>
            <a:ext cx="6515695" cy="2000250"/>
          </a:xfrm>
          <a:custGeom>
            <a:avLst/>
            <a:gdLst>
              <a:gd name="connsiteX0" fmla="*/ 0 w 8687593"/>
              <a:gd name="connsiteY0" fmla="*/ 0 h 2667000"/>
              <a:gd name="connsiteX1" fmla="*/ 8687593 w 8687593"/>
              <a:gd name="connsiteY1" fmla="*/ 0 h 2667000"/>
              <a:gd name="connsiteX2" fmla="*/ 8687593 w 8687593"/>
              <a:gd name="connsiteY2" fmla="*/ 2667000 h 2667000"/>
              <a:gd name="connsiteX3" fmla="*/ 0 w 8687593"/>
              <a:gd name="connsiteY3" fmla="*/ 2667000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87593" h="2667000">
                <a:moveTo>
                  <a:pt x="0" y="0"/>
                </a:moveTo>
                <a:lnTo>
                  <a:pt x="8687593" y="0"/>
                </a:lnTo>
                <a:lnTo>
                  <a:pt x="8687593" y="2667000"/>
                </a:lnTo>
                <a:lnTo>
                  <a:pt x="0" y="266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444589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77261-58B3-4BBF-8686-0271E7B11A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23185" y="694730"/>
            <a:ext cx="6060758" cy="2871114"/>
          </a:xfrm>
          <a:custGeom>
            <a:avLst/>
            <a:gdLst>
              <a:gd name="connsiteX0" fmla="*/ 0 w 8081010"/>
              <a:gd name="connsiteY0" fmla="*/ 0 h 3828152"/>
              <a:gd name="connsiteX1" fmla="*/ 8081010 w 8081010"/>
              <a:gd name="connsiteY1" fmla="*/ 0 h 3828152"/>
              <a:gd name="connsiteX2" fmla="*/ 8081010 w 8081010"/>
              <a:gd name="connsiteY2" fmla="*/ 3828152 h 3828152"/>
              <a:gd name="connsiteX3" fmla="*/ 0 w 8081010"/>
              <a:gd name="connsiteY3" fmla="*/ 3828152 h 382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1010" h="3828152">
                <a:moveTo>
                  <a:pt x="0" y="0"/>
                </a:moveTo>
                <a:lnTo>
                  <a:pt x="8081010" y="0"/>
                </a:lnTo>
                <a:lnTo>
                  <a:pt x="8081010" y="3828152"/>
                </a:lnTo>
                <a:lnTo>
                  <a:pt x="0" y="38281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2215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1722146-BFC8-494F-9AD2-1F837F4F40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11705" y="694730"/>
            <a:ext cx="2817497" cy="2871114"/>
          </a:xfrm>
          <a:custGeom>
            <a:avLst/>
            <a:gdLst>
              <a:gd name="connsiteX0" fmla="*/ 0 w 3756662"/>
              <a:gd name="connsiteY0" fmla="*/ 0 h 3828152"/>
              <a:gd name="connsiteX1" fmla="*/ 3756662 w 3756662"/>
              <a:gd name="connsiteY1" fmla="*/ 0 h 3828152"/>
              <a:gd name="connsiteX2" fmla="*/ 3756662 w 3756662"/>
              <a:gd name="connsiteY2" fmla="*/ 3828152 h 3828152"/>
              <a:gd name="connsiteX3" fmla="*/ 0 w 3756662"/>
              <a:gd name="connsiteY3" fmla="*/ 3828152 h 382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6662" h="3828152">
                <a:moveTo>
                  <a:pt x="0" y="0"/>
                </a:moveTo>
                <a:lnTo>
                  <a:pt x="3756662" y="0"/>
                </a:lnTo>
                <a:lnTo>
                  <a:pt x="3756662" y="3828152"/>
                </a:lnTo>
                <a:lnTo>
                  <a:pt x="0" y="38281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AD3FDE-4E9B-479B-B7EA-57605312E3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23347" y="694730"/>
            <a:ext cx="3217896" cy="2871114"/>
          </a:xfrm>
          <a:custGeom>
            <a:avLst/>
            <a:gdLst>
              <a:gd name="connsiteX0" fmla="*/ 0 w 4290528"/>
              <a:gd name="connsiteY0" fmla="*/ 0 h 3828152"/>
              <a:gd name="connsiteX1" fmla="*/ 4290528 w 4290528"/>
              <a:gd name="connsiteY1" fmla="*/ 0 h 3828152"/>
              <a:gd name="connsiteX2" fmla="*/ 4290528 w 4290528"/>
              <a:gd name="connsiteY2" fmla="*/ 3828152 h 3828152"/>
              <a:gd name="connsiteX3" fmla="*/ 0 w 4290528"/>
              <a:gd name="connsiteY3" fmla="*/ 3828152 h 382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0528" h="3828152">
                <a:moveTo>
                  <a:pt x="0" y="0"/>
                </a:moveTo>
                <a:lnTo>
                  <a:pt x="4290528" y="0"/>
                </a:lnTo>
                <a:lnTo>
                  <a:pt x="4290528" y="3828152"/>
                </a:lnTo>
                <a:lnTo>
                  <a:pt x="0" y="38281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277957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B93DE6F-48C4-4690-B77C-A21EC66081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27672" y="1525191"/>
            <a:ext cx="2818209" cy="2870597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D192ED6-C8BC-46E9-B260-8C817AF6A0F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23111" y="695247"/>
            <a:ext cx="3217895" cy="2870597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090700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E51DBE09-D291-44DD-8603-568107730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27672" y="1525192"/>
            <a:ext cx="2818209" cy="204073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E094889-5424-42BA-9D9A-B74A0C19EA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27436" y="3720465"/>
            <a:ext cx="2818209" cy="142303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86F9FE5C-9AF3-40A4-BE01-72F6A3A256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23111" y="695100"/>
            <a:ext cx="3217895" cy="204073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0899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F3ED9-388C-4377-BB9B-B55263D4B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03894-F53A-4245-B7C3-E873B72F0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1E777-251E-45A0-A23E-467297046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5EF7E8-9125-4E51-A902-D68AE0F9E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03FEC-F9DF-4BAD-8939-34F5844E65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FF62E5-3604-4A89-9EB7-1BAD31B814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ru-RU"/>
              <a:t>04.12.2018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FDAAE-6D8F-4744-966E-1587EB6A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Lorem Ipsum is not simply random text. </a:t>
            </a:r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51B82B-1CDF-4E76-8831-4F350B8E8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754C1BC-0EA7-4989-A366-B58A598C9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0650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46F26C6-26AB-4ECD-B8FD-DB7F31D583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11079" y="1"/>
            <a:ext cx="2817019" cy="245983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4A242279-DCF1-4B58-9CFE-4AEA8D3385F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11079" y="2688432"/>
            <a:ext cx="2817019" cy="245983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1879DFD-E900-4500-B6A1-C8683A1C605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25627" y="1524743"/>
            <a:ext cx="3218374" cy="204110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731035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EBD41788-1CAE-4B79-B9D8-2D09DD3228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11079" y="434578"/>
            <a:ext cx="2817019" cy="183356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0E392839-7761-4772-A2DB-CD8295ED8D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25627" y="434578"/>
            <a:ext cx="2817019" cy="183356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453EE74F-AF16-48E1-9DD3-FAB87581E6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11079" y="2665066"/>
            <a:ext cx="2817019" cy="175834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2F0FC3EB-4276-4330-B42D-76F7C5EE02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5627" y="2665066"/>
            <a:ext cx="2817019" cy="175834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267986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992849BF-FF49-4A78-B7B7-8EDB31773A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11078" y="434579"/>
            <a:ext cx="5832872" cy="204430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F2524CCC-613E-46AA-A0D0-ADBA63712B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10729" y="2589429"/>
            <a:ext cx="1846659" cy="181585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1C55FF77-AFC0-4EB8-8BFC-6F0E7403A2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03661" y="2580589"/>
            <a:ext cx="1846659" cy="181585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ADD18A74-04C8-491B-90A1-5B70CD96FA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6243" y="2580828"/>
            <a:ext cx="1846659" cy="181585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66000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FD674DDF-2D51-414A-9AC2-5ADE9711FC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11079" y="645319"/>
            <a:ext cx="1846659" cy="183356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EF806984-A2BB-4D43-AAD8-BABC961D51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93296" y="644898"/>
            <a:ext cx="1846659" cy="183356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5ADFDF74-AC58-4BE8-B7AE-A1968D9C86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75514" y="644477"/>
            <a:ext cx="1846659" cy="183356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7845283A-4F59-4ADC-9319-19820C1B5B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11079" y="2589034"/>
            <a:ext cx="1846659" cy="183356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B8BCD23-B649-4624-ABEF-5FFB80149A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93296" y="2588614"/>
            <a:ext cx="1846659" cy="183356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424F9F-DCF4-4D15-9634-24B46A8077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75514" y="2588193"/>
            <a:ext cx="1846659" cy="183356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328470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2089C9E8-C634-40EE-A8AD-4F958591CF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00437" y="0"/>
            <a:ext cx="1462088" cy="249316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8BF25179-5525-4172-B6A6-5C0BDF9C30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47143" y="-2"/>
            <a:ext cx="1462088" cy="249316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DC59DCF4-068F-4AEF-9DBE-E1AACA91E4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93848" y="-4"/>
            <a:ext cx="1462088" cy="249316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D4F04C7E-A99C-4B6E-8CAA-046A07F470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06611" y="2686417"/>
            <a:ext cx="1462088" cy="245640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5215E7C5-938C-40F1-913C-A7DFED9D89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53316" y="2686415"/>
            <a:ext cx="1462088" cy="245640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0B6E01F-A0F1-48BB-BA83-CEA29E332E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00021" y="2686412"/>
            <a:ext cx="1462088" cy="245640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65901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91416F6-78C0-4AE2-8458-7A4F5E77B0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00438" y="451247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7137A98B-2289-4F38-AA7F-715AFD99E0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99364" y="455472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CF57A832-3EB6-4225-9F75-6DBA5881090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98292" y="459697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D5B7CC32-4374-437D-AF9F-B99D8FF2E8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00357" y="1910321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8363E51E-2C5B-4F6D-87DA-93A0E1CEE9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99284" y="1914545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D122A682-3B2F-423F-80CF-C1D2F4B2D5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98211" y="1918770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20DB5C95-3C74-48BB-946B-9F07A68492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00277" y="3369394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8" name="Picture Placeholder 11">
            <a:extLst>
              <a:ext uri="{FF2B5EF4-FFF2-40B4-BE49-F238E27FC236}">
                <a16:creationId xmlns:a16="http://schemas.microsoft.com/office/drawing/2014/main" id="{C30E5687-42E7-45E7-9081-A5BCECC0946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99204" y="3373619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980197BD-D939-44EE-9007-A905EBD45F3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98131" y="3377843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087214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1568B6E7-02EE-4A1A-B099-7A8F76AEF6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00438" y="451247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AF96B598-99BF-41A3-9E8E-25F112A544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99284" y="455472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B7C82739-6214-4D7E-A714-0F70E78CC1F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98131" y="459697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2E8D5597-8880-4AB8-BFDA-D16B4FCF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00357" y="1899447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38557858-2714-49EB-85DF-76CA1DD092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99204" y="1903672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4864337D-B158-4658-9F28-C9141FA5BD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98051" y="1907897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3616F0FA-DF37-4F17-9310-7260B16C4DB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00277" y="3357172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8" name="Picture Placeholder 11">
            <a:extLst>
              <a:ext uri="{FF2B5EF4-FFF2-40B4-BE49-F238E27FC236}">
                <a16:creationId xmlns:a16="http://schemas.microsoft.com/office/drawing/2014/main" id="{4D21C58C-6099-4020-B1BA-6B1C7161C2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99124" y="3361397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2FD9C1A5-E0F7-43E5-B2C6-24CBE3383D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97971" y="3365621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23436890"/>
      </p:ext>
    </p:extLst>
  </p:cSld>
  <p:clrMapOvr>
    <a:masterClrMapping/>
  </p:clrMapOvr>
  <p:hf hd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62340A78-FCA0-4C4D-8DB6-ACA4F0313E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00438" y="451247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A9B5B4F1-AEF8-44EA-BB6F-316CAE15C0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08809" y="455472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9776948B-815A-4259-A1F9-0A4552E8F4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17181" y="459697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0DDAFAFE-FACB-45E0-A466-FC57701991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99364" y="1901560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DA8095BE-8C8A-46C8-975E-5B08C32F41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07736" y="1905785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9FF9257A-75E3-4B1F-BF69-3063E2E6A6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08809" y="3347648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B4EA47E1-AA42-4B3C-8694-2CD62CEBB2F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17181" y="3351872"/>
            <a:ext cx="1285875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8" name="Picture Placeholder 11">
            <a:extLst>
              <a:ext uri="{FF2B5EF4-FFF2-40B4-BE49-F238E27FC236}">
                <a16:creationId xmlns:a16="http://schemas.microsoft.com/office/drawing/2014/main" id="{0BCD3BAD-1ED7-446B-ADF9-19D6FBB15A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34440" y="1901560"/>
            <a:ext cx="3542428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6C629B1C-25CA-4197-9EC0-9DCDD90C0CE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34440" y="3351872"/>
            <a:ext cx="3542428" cy="12084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077933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CCCD19E8-00AA-49E9-9217-5B4BD237C1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4679" y="443479"/>
            <a:ext cx="2811065" cy="1213247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E8573B6-5678-42A1-AF28-9CED1DF68F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34679" y="1918560"/>
            <a:ext cx="2811065" cy="119784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EF29E5EE-4554-4C34-9ABC-208216CA5E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34679" y="3352689"/>
            <a:ext cx="2811065" cy="1213247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23EE93F3-7A2E-4C7E-94EF-1F356A4573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1962" y="451197"/>
            <a:ext cx="1285875" cy="1213247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08121059-0741-42F2-9217-7B4F70B9C4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51962" y="1903160"/>
            <a:ext cx="1285875" cy="120796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A5D6FFC3-7344-4B4E-8C9E-EA8DB547B7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1962" y="3352689"/>
            <a:ext cx="1285875" cy="1213247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459704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9911366-0A74-4254-9D93-1DCA9F3464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3468" y="1682803"/>
            <a:ext cx="1116937" cy="2443523"/>
          </a:xfrm>
          <a:custGeom>
            <a:avLst/>
            <a:gdLst>
              <a:gd name="connsiteX0" fmla="*/ 140630 w 1489249"/>
              <a:gd name="connsiteY0" fmla="*/ 0 h 3258030"/>
              <a:gd name="connsiteX1" fmla="*/ 1348619 w 1489249"/>
              <a:gd name="connsiteY1" fmla="*/ 0 h 3258030"/>
              <a:gd name="connsiteX2" fmla="*/ 1489249 w 1489249"/>
              <a:gd name="connsiteY2" fmla="*/ 140630 h 3258030"/>
              <a:gd name="connsiteX3" fmla="*/ 1489249 w 1489249"/>
              <a:gd name="connsiteY3" fmla="*/ 3117400 h 3258030"/>
              <a:gd name="connsiteX4" fmla="*/ 1348619 w 1489249"/>
              <a:gd name="connsiteY4" fmla="*/ 3258030 h 3258030"/>
              <a:gd name="connsiteX5" fmla="*/ 140630 w 1489249"/>
              <a:gd name="connsiteY5" fmla="*/ 3258030 h 3258030"/>
              <a:gd name="connsiteX6" fmla="*/ 0 w 1489249"/>
              <a:gd name="connsiteY6" fmla="*/ 3117400 h 3258030"/>
              <a:gd name="connsiteX7" fmla="*/ 0 w 1489249"/>
              <a:gd name="connsiteY7" fmla="*/ 140630 h 3258030"/>
              <a:gd name="connsiteX8" fmla="*/ 140630 w 1489249"/>
              <a:gd name="connsiteY8" fmla="*/ 0 h 325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9249" h="3258030">
                <a:moveTo>
                  <a:pt x="140630" y="0"/>
                </a:moveTo>
                <a:lnTo>
                  <a:pt x="1348619" y="0"/>
                </a:lnTo>
                <a:cubicBezTo>
                  <a:pt x="1426287" y="0"/>
                  <a:pt x="1489249" y="62962"/>
                  <a:pt x="1489249" y="140630"/>
                </a:cubicBezTo>
                <a:lnTo>
                  <a:pt x="1489249" y="3117400"/>
                </a:lnTo>
                <a:cubicBezTo>
                  <a:pt x="1489249" y="3195068"/>
                  <a:pt x="1426287" y="3258030"/>
                  <a:pt x="1348619" y="3258030"/>
                </a:cubicBezTo>
                <a:lnTo>
                  <a:pt x="140630" y="3258030"/>
                </a:lnTo>
                <a:cubicBezTo>
                  <a:pt x="62962" y="3258030"/>
                  <a:pt x="0" y="3195068"/>
                  <a:pt x="0" y="3117400"/>
                </a:cubicBezTo>
                <a:lnTo>
                  <a:pt x="0" y="140630"/>
                </a:lnTo>
                <a:cubicBezTo>
                  <a:pt x="0" y="62962"/>
                  <a:pt x="62962" y="0"/>
                  <a:pt x="1406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DD102F2-00A0-446A-90B1-A84DD6B350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57174" y="1176186"/>
            <a:ext cx="1341491" cy="2934780"/>
          </a:xfrm>
          <a:custGeom>
            <a:avLst/>
            <a:gdLst>
              <a:gd name="connsiteX0" fmla="*/ 168903 w 1788655"/>
              <a:gd name="connsiteY0" fmla="*/ 0 h 3913040"/>
              <a:gd name="connsiteX1" fmla="*/ 1619752 w 1788655"/>
              <a:gd name="connsiteY1" fmla="*/ 0 h 3913040"/>
              <a:gd name="connsiteX2" fmla="*/ 1788655 w 1788655"/>
              <a:gd name="connsiteY2" fmla="*/ 168903 h 3913040"/>
              <a:gd name="connsiteX3" fmla="*/ 1788655 w 1788655"/>
              <a:gd name="connsiteY3" fmla="*/ 3744137 h 3913040"/>
              <a:gd name="connsiteX4" fmla="*/ 1619752 w 1788655"/>
              <a:gd name="connsiteY4" fmla="*/ 3913040 h 3913040"/>
              <a:gd name="connsiteX5" fmla="*/ 168903 w 1788655"/>
              <a:gd name="connsiteY5" fmla="*/ 3913040 h 3913040"/>
              <a:gd name="connsiteX6" fmla="*/ 0 w 1788655"/>
              <a:gd name="connsiteY6" fmla="*/ 3744137 h 3913040"/>
              <a:gd name="connsiteX7" fmla="*/ 0 w 1788655"/>
              <a:gd name="connsiteY7" fmla="*/ 168903 h 3913040"/>
              <a:gd name="connsiteX8" fmla="*/ 168903 w 1788655"/>
              <a:gd name="connsiteY8" fmla="*/ 0 h 391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8655" h="3913040">
                <a:moveTo>
                  <a:pt x="168903" y="0"/>
                </a:moveTo>
                <a:lnTo>
                  <a:pt x="1619752" y="0"/>
                </a:lnTo>
                <a:cubicBezTo>
                  <a:pt x="1713035" y="0"/>
                  <a:pt x="1788655" y="75620"/>
                  <a:pt x="1788655" y="168903"/>
                </a:cubicBezTo>
                <a:lnTo>
                  <a:pt x="1788655" y="3744137"/>
                </a:lnTo>
                <a:cubicBezTo>
                  <a:pt x="1788655" y="3837420"/>
                  <a:pt x="1713035" y="3913040"/>
                  <a:pt x="1619752" y="3913040"/>
                </a:cubicBezTo>
                <a:lnTo>
                  <a:pt x="168903" y="3913040"/>
                </a:lnTo>
                <a:cubicBezTo>
                  <a:pt x="75620" y="3913040"/>
                  <a:pt x="0" y="3837420"/>
                  <a:pt x="0" y="3744137"/>
                </a:cubicBezTo>
                <a:lnTo>
                  <a:pt x="0" y="168903"/>
                </a:lnTo>
                <a:cubicBezTo>
                  <a:pt x="0" y="75620"/>
                  <a:pt x="75620" y="0"/>
                  <a:pt x="16890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0900D51-DF3D-4A84-827B-926D3FB426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39983" y="1168034"/>
            <a:ext cx="1341491" cy="2934780"/>
          </a:xfrm>
          <a:custGeom>
            <a:avLst/>
            <a:gdLst>
              <a:gd name="connsiteX0" fmla="*/ 168903 w 1788655"/>
              <a:gd name="connsiteY0" fmla="*/ 0 h 3913040"/>
              <a:gd name="connsiteX1" fmla="*/ 1619752 w 1788655"/>
              <a:gd name="connsiteY1" fmla="*/ 0 h 3913040"/>
              <a:gd name="connsiteX2" fmla="*/ 1788655 w 1788655"/>
              <a:gd name="connsiteY2" fmla="*/ 168903 h 3913040"/>
              <a:gd name="connsiteX3" fmla="*/ 1788655 w 1788655"/>
              <a:gd name="connsiteY3" fmla="*/ 3744137 h 3913040"/>
              <a:gd name="connsiteX4" fmla="*/ 1619752 w 1788655"/>
              <a:gd name="connsiteY4" fmla="*/ 3913040 h 3913040"/>
              <a:gd name="connsiteX5" fmla="*/ 168903 w 1788655"/>
              <a:gd name="connsiteY5" fmla="*/ 3913040 h 3913040"/>
              <a:gd name="connsiteX6" fmla="*/ 0 w 1788655"/>
              <a:gd name="connsiteY6" fmla="*/ 3744137 h 3913040"/>
              <a:gd name="connsiteX7" fmla="*/ 0 w 1788655"/>
              <a:gd name="connsiteY7" fmla="*/ 168903 h 3913040"/>
              <a:gd name="connsiteX8" fmla="*/ 168903 w 1788655"/>
              <a:gd name="connsiteY8" fmla="*/ 0 h 391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8655" h="3913040">
                <a:moveTo>
                  <a:pt x="168903" y="0"/>
                </a:moveTo>
                <a:lnTo>
                  <a:pt x="1619752" y="0"/>
                </a:lnTo>
                <a:cubicBezTo>
                  <a:pt x="1713035" y="0"/>
                  <a:pt x="1788655" y="75620"/>
                  <a:pt x="1788655" y="168903"/>
                </a:cubicBezTo>
                <a:lnTo>
                  <a:pt x="1788655" y="3744137"/>
                </a:lnTo>
                <a:cubicBezTo>
                  <a:pt x="1788655" y="3837420"/>
                  <a:pt x="1713035" y="3913040"/>
                  <a:pt x="1619752" y="3913040"/>
                </a:cubicBezTo>
                <a:lnTo>
                  <a:pt x="168903" y="3913040"/>
                </a:lnTo>
                <a:cubicBezTo>
                  <a:pt x="75620" y="3913040"/>
                  <a:pt x="0" y="3837420"/>
                  <a:pt x="0" y="3744137"/>
                </a:cubicBezTo>
                <a:lnTo>
                  <a:pt x="0" y="168903"/>
                </a:lnTo>
                <a:cubicBezTo>
                  <a:pt x="0" y="75620"/>
                  <a:pt x="75620" y="0"/>
                  <a:pt x="16890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7588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2A732-9816-4D79-BC34-D077EE1B6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9807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864D37-E3F4-425F-A756-DFF016AC0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40452" y="1050726"/>
            <a:ext cx="1599149" cy="3498457"/>
          </a:xfrm>
          <a:custGeom>
            <a:avLst/>
            <a:gdLst>
              <a:gd name="connsiteX0" fmla="*/ 201343 w 2132198"/>
              <a:gd name="connsiteY0" fmla="*/ 0 h 4664609"/>
              <a:gd name="connsiteX1" fmla="*/ 1930855 w 2132198"/>
              <a:gd name="connsiteY1" fmla="*/ 0 h 4664609"/>
              <a:gd name="connsiteX2" fmla="*/ 2132198 w 2132198"/>
              <a:gd name="connsiteY2" fmla="*/ 201343 h 4664609"/>
              <a:gd name="connsiteX3" fmla="*/ 2132198 w 2132198"/>
              <a:gd name="connsiteY3" fmla="*/ 4463266 h 4664609"/>
              <a:gd name="connsiteX4" fmla="*/ 1930855 w 2132198"/>
              <a:gd name="connsiteY4" fmla="*/ 4664609 h 4664609"/>
              <a:gd name="connsiteX5" fmla="*/ 201343 w 2132198"/>
              <a:gd name="connsiteY5" fmla="*/ 4664609 h 4664609"/>
              <a:gd name="connsiteX6" fmla="*/ 0 w 2132198"/>
              <a:gd name="connsiteY6" fmla="*/ 4463266 h 4664609"/>
              <a:gd name="connsiteX7" fmla="*/ 0 w 2132198"/>
              <a:gd name="connsiteY7" fmla="*/ 201343 h 4664609"/>
              <a:gd name="connsiteX8" fmla="*/ 201343 w 2132198"/>
              <a:gd name="connsiteY8" fmla="*/ 0 h 466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2198" h="4664609">
                <a:moveTo>
                  <a:pt x="201343" y="0"/>
                </a:moveTo>
                <a:lnTo>
                  <a:pt x="1930855" y="0"/>
                </a:lnTo>
                <a:cubicBezTo>
                  <a:pt x="2042054" y="0"/>
                  <a:pt x="2132198" y="90144"/>
                  <a:pt x="2132198" y="201343"/>
                </a:cubicBezTo>
                <a:lnTo>
                  <a:pt x="2132198" y="4463266"/>
                </a:lnTo>
                <a:cubicBezTo>
                  <a:pt x="2132198" y="4574465"/>
                  <a:pt x="2042054" y="4664609"/>
                  <a:pt x="1930855" y="4664609"/>
                </a:cubicBezTo>
                <a:lnTo>
                  <a:pt x="201343" y="4664609"/>
                </a:lnTo>
                <a:cubicBezTo>
                  <a:pt x="90144" y="4664609"/>
                  <a:pt x="0" y="4574465"/>
                  <a:pt x="0" y="4463266"/>
                </a:cubicBezTo>
                <a:lnTo>
                  <a:pt x="0" y="201343"/>
                </a:lnTo>
                <a:cubicBezTo>
                  <a:pt x="0" y="90144"/>
                  <a:pt x="90144" y="0"/>
                  <a:pt x="20134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155175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179B57E-EA9F-4775-9C04-0D6DE49469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16900" y="2501112"/>
            <a:ext cx="1498178" cy="2642388"/>
          </a:xfrm>
          <a:custGeom>
            <a:avLst/>
            <a:gdLst>
              <a:gd name="connsiteX0" fmla="*/ 188631 w 1997570"/>
              <a:gd name="connsiteY0" fmla="*/ 0 h 3523184"/>
              <a:gd name="connsiteX1" fmla="*/ 1808939 w 1997570"/>
              <a:gd name="connsiteY1" fmla="*/ 0 h 3523184"/>
              <a:gd name="connsiteX2" fmla="*/ 1997570 w 1997570"/>
              <a:gd name="connsiteY2" fmla="*/ 188631 h 3523184"/>
              <a:gd name="connsiteX3" fmla="*/ 1997570 w 1997570"/>
              <a:gd name="connsiteY3" fmla="*/ 3523184 h 3523184"/>
              <a:gd name="connsiteX4" fmla="*/ 0 w 1997570"/>
              <a:gd name="connsiteY4" fmla="*/ 3523184 h 3523184"/>
              <a:gd name="connsiteX5" fmla="*/ 0 w 1997570"/>
              <a:gd name="connsiteY5" fmla="*/ 188631 h 3523184"/>
              <a:gd name="connsiteX6" fmla="*/ 188631 w 1997570"/>
              <a:gd name="connsiteY6" fmla="*/ 0 h 352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7570" h="3523184">
                <a:moveTo>
                  <a:pt x="188631" y="0"/>
                </a:moveTo>
                <a:lnTo>
                  <a:pt x="1808939" y="0"/>
                </a:lnTo>
                <a:cubicBezTo>
                  <a:pt x="1913117" y="0"/>
                  <a:pt x="1997570" y="84453"/>
                  <a:pt x="1997570" y="188631"/>
                </a:cubicBezTo>
                <a:lnTo>
                  <a:pt x="1997570" y="3523184"/>
                </a:lnTo>
                <a:lnTo>
                  <a:pt x="0" y="3523184"/>
                </a:lnTo>
                <a:lnTo>
                  <a:pt x="0" y="188631"/>
                </a:lnTo>
                <a:cubicBezTo>
                  <a:pt x="0" y="84453"/>
                  <a:pt x="84453" y="0"/>
                  <a:pt x="18863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ECC11DE-A623-4E6D-8E4B-97B436318E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67546" y="-1"/>
            <a:ext cx="1498178" cy="2172398"/>
          </a:xfrm>
          <a:custGeom>
            <a:avLst/>
            <a:gdLst>
              <a:gd name="connsiteX0" fmla="*/ 0 w 1997570"/>
              <a:gd name="connsiteY0" fmla="*/ 0 h 2896530"/>
              <a:gd name="connsiteX1" fmla="*/ 1997570 w 1997570"/>
              <a:gd name="connsiteY1" fmla="*/ 0 h 2896530"/>
              <a:gd name="connsiteX2" fmla="*/ 1997570 w 1997570"/>
              <a:gd name="connsiteY2" fmla="*/ 2707899 h 2896530"/>
              <a:gd name="connsiteX3" fmla="*/ 1808939 w 1997570"/>
              <a:gd name="connsiteY3" fmla="*/ 2896530 h 2896530"/>
              <a:gd name="connsiteX4" fmla="*/ 188631 w 1997570"/>
              <a:gd name="connsiteY4" fmla="*/ 2896530 h 2896530"/>
              <a:gd name="connsiteX5" fmla="*/ 0 w 1997570"/>
              <a:gd name="connsiteY5" fmla="*/ 2707899 h 289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7570" h="2896530">
                <a:moveTo>
                  <a:pt x="0" y="0"/>
                </a:moveTo>
                <a:lnTo>
                  <a:pt x="1997570" y="0"/>
                </a:lnTo>
                <a:lnTo>
                  <a:pt x="1997570" y="2707899"/>
                </a:lnTo>
                <a:cubicBezTo>
                  <a:pt x="1997570" y="2812077"/>
                  <a:pt x="1913117" y="2896530"/>
                  <a:pt x="1808939" y="2896530"/>
                </a:cubicBezTo>
                <a:lnTo>
                  <a:pt x="188631" y="2896530"/>
                </a:lnTo>
                <a:cubicBezTo>
                  <a:pt x="84453" y="2896530"/>
                  <a:pt x="0" y="2812077"/>
                  <a:pt x="0" y="270789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25520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DFE66FE-0D25-43C0-9DA1-97FB226F7A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65643" y="1313058"/>
            <a:ext cx="3045911" cy="2371795"/>
          </a:xfrm>
          <a:custGeom>
            <a:avLst/>
            <a:gdLst>
              <a:gd name="connsiteX0" fmla="*/ 2437510 w 4061215"/>
              <a:gd name="connsiteY0" fmla="*/ 0 h 3162393"/>
              <a:gd name="connsiteX1" fmla="*/ 4061215 w 4061215"/>
              <a:gd name="connsiteY1" fmla="*/ 821638 h 3162393"/>
              <a:gd name="connsiteX2" fmla="*/ 1724187 w 4061215"/>
              <a:gd name="connsiteY2" fmla="*/ 3162393 h 3162393"/>
              <a:gd name="connsiteX3" fmla="*/ 0 w 4061215"/>
              <a:gd name="connsiteY3" fmla="*/ 1973991 h 316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1215" h="3162393">
                <a:moveTo>
                  <a:pt x="2437510" y="0"/>
                </a:moveTo>
                <a:lnTo>
                  <a:pt x="4061215" y="821638"/>
                </a:lnTo>
                <a:lnTo>
                  <a:pt x="1724187" y="3162393"/>
                </a:lnTo>
                <a:lnTo>
                  <a:pt x="0" y="19739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627483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C602C04-7579-47F3-9E99-01E53C547E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18710" y="1150291"/>
            <a:ext cx="1831699" cy="3222134"/>
          </a:xfrm>
          <a:custGeom>
            <a:avLst/>
            <a:gdLst>
              <a:gd name="connsiteX0" fmla="*/ 1767009 w 2442265"/>
              <a:gd name="connsiteY0" fmla="*/ 0 h 4296178"/>
              <a:gd name="connsiteX1" fmla="*/ 2442265 w 2442265"/>
              <a:gd name="connsiteY1" fmla="*/ 3816566 h 4296178"/>
              <a:gd name="connsiteX2" fmla="*/ 759661 w 2442265"/>
              <a:gd name="connsiteY2" fmla="*/ 4296178 h 4296178"/>
              <a:gd name="connsiteX3" fmla="*/ 0 w 2442265"/>
              <a:gd name="connsiteY3" fmla="*/ 353007 h 429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2265" h="4296178">
                <a:moveTo>
                  <a:pt x="1767009" y="0"/>
                </a:moveTo>
                <a:lnTo>
                  <a:pt x="2442265" y="3816566"/>
                </a:lnTo>
                <a:lnTo>
                  <a:pt x="759661" y="4296178"/>
                </a:lnTo>
                <a:lnTo>
                  <a:pt x="0" y="3530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00889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BA2C2C2-748E-4058-AAD1-65B865FD62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25882" y="1617908"/>
            <a:ext cx="2207117" cy="3535251"/>
          </a:xfrm>
          <a:custGeom>
            <a:avLst/>
            <a:gdLst>
              <a:gd name="connsiteX0" fmla="*/ 1635617 w 2942823"/>
              <a:gd name="connsiteY0" fmla="*/ 0 h 4713668"/>
              <a:gd name="connsiteX1" fmla="*/ 1828800 w 2942823"/>
              <a:gd name="connsiteY1" fmla="*/ 103031 h 4713668"/>
              <a:gd name="connsiteX2" fmla="*/ 1873876 w 2942823"/>
              <a:gd name="connsiteY2" fmla="*/ 193183 h 4713668"/>
              <a:gd name="connsiteX3" fmla="*/ 2942823 w 2942823"/>
              <a:gd name="connsiteY3" fmla="*/ 4707228 h 4713668"/>
              <a:gd name="connsiteX4" fmla="*/ 1010992 w 2942823"/>
              <a:gd name="connsiteY4" fmla="*/ 4713668 h 4713668"/>
              <a:gd name="connsiteX5" fmla="*/ 19318 w 2942823"/>
              <a:gd name="connsiteY5" fmla="*/ 521595 h 4713668"/>
              <a:gd name="connsiteX6" fmla="*/ 0 w 2942823"/>
              <a:gd name="connsiteY6" fmla="*/ 296214 h 4713668"/>
              <a:gd name="connsiteX7" fmla="*/ 103031 w 2942823"/>
              <a:gd name="connsiteY7" fmla="*/ 135228 h 471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2823" h="4713668">
                <a:moveTo>
                  <a:pt x="1635617" y="0"/>
                </a:moveTo>
                <a:lnTo>
                  <a:pt x="1828800" y="103031"/>
                </a:lnTo>
                <a:lnTo>
                  <a:pt x="1873876" y="193183"/>
                </a:lnTo>
                <a:lnTo>
                  <a:pt x="2942823" y="4707228"/>
                </a:lnTo>
                <a:lnTo>
                  <a:pt x="1010992" y="4713668"/>
                </a:lnTo>
                <a:lnTo>
                  <a:pt x="19318" y="521595"/>
                </a:lnTo>
                <a:lnTo>
                  <a:pt x="0" y="296214"/>
                </a:lnTo>
                <a:lnTo>
                  <a:pt x="103031" y="1352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6F0C17-F311-41C4-8FF5-D3B6CB82E7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47369" y="704007"/>
            <a:ext cx="2105952" cy="4017696"/>
          </a:xfrm>
          <a:custGeom>
            <a:avLst/>
            <a:gdLst>
              <a:gd name="connsiteX0" fmla="*/ 2646095 w 2807936"/>
              <a:gd name="connsiteY0" fmla="*/ 0 h 5356928"/>
              <a:gd name="connsiteX1" fmla="*/ 2767476 w 2807936"/>
              <a:gd name="connsiteY1" fmla="*/ 40460 h 5356928"/>
              <a:gd name="connsiteX2" fmla="*/ 2807936 w 2807936"/>
              <a:gd name="connsiteY2" fmla="*/ 267037 h 5356928"/>
              <a:gd name="connsiteX3" fmla="*/ 1820707 w 2807936"/>
              <a:gd name="connsiteY3" fmla="*/ 5203179 h 5356928"/>
              <a:gd name="connsiteX4" fmla="*/ 1642683 w 2807936"/>
              <a:gd name="connsiteY4" fmla="*/ 5356928 h 5356928"/>
              <a:gd name="connsiteX5" fmla="*/ 56644 w 2807936"/>
              <a:gd name="connsiteY5" fmla="*/ 5227455 h 5356928"/>
              <a:gd name="connsiteX6" fmla="*/ 0 w 2807936"/>
              <a:gd name="connsiteY6" fmla="*/ 5049430 h 5356928"/>
              <a:gd name="connsiteX7" fmla="*/ 0 w 2807936"/>
              <a:gd name="connsiteY7" fmla="*/ 4871405 h 5356928"/>
              <a:gd name="connsiteX8" fmla="*/ 954860 w 2807936"/>
              <a:gd name="connsiteY8" fmla="*/ 323682 h 5356928"/>
              <a:gd name="connsiteX9" fmla="*/ 1124792 w 2807936"/>
              <a:gd name="connsiteY9" fmla="*/ 97105 h 5356928"/>
              <a:gd name="connsiteX10" fmla="*/ 1286633 w 2807936"/>
              <a:gd name="connsiteY10" fmla="*/ 56644 h 535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7936" h="5356928">
                <a:moveTo>
                  <a:pt x="2646095" y="0"/>
                </a:moveTo>
                <a:lnTo>
                  <a:pt x="2767476" y="40460"/>
                </a:lnTo>
                <a:lnTo>
                  <a:pt x="2807936" y="267037"/>
                </a:lnTo>
                <a:lnTo>
                  <a:pt x="1820707" y="5203179"/>
                </a:lnTo>
                <a:lnTo>
                  <a:pt x="1642683" y="5356928"/>
                </a:lnTo>
                <a:lnTo>
                  <a:pt x="56644" y="5227455"/>
                </a:lnTo>
                <a:lnTo>
                  <a:pt x="0" y="5049430"/>
                </a:lnTo>
                <a:lnTo>
                  <a:pt x="0" y="4871405"/>
                </a:lnTo>
                <a:lnTo>
                  <a:pt x="954860" y="323682"/>
                </a:lnTo>
                <a:cubicBezTo>
                  <a:pt x="1007458" y="232646"/>
                  <a:pt x="1068148" y="141611"/>
                  <a:pt x="1124792" y="97105"/>
                </a:cubicBezTo>
                <a:cubicBezTo>
                  <a:pt x="1181436" y="52599"/>
                  <a:pt x="1232686" y="70131"/>
                  <a:pt x="1286633" y="566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792119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8CE38BA-972B-4ACE-99C5-2451E9D16D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2025" y="1782367"/>
            <a:ext cx="3350419" cy="210740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656673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64A2AFEF-C51E-4CB5-8BCC-D542037FED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97856" y="2807494"/>
            <a:ext cx="2085975" cy="118348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230CB4A5-A7D7-4DA8-912F-028C4A8EF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73115" y="874396"/>
            <a:ext cx="2085975" cy="118348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99928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3BC3EA3-54AA-4213-B392-252D89DEA8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46610" y="2807494"/>
            <a:ext cx="3238500" cy="195976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7F74992-1019-4E65-93A7-B4A27AA2D9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73115" y="874396"/>
            <a:ext cx="2085975" cy="118300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93998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9630253-6D8B-4909-8A1D-B8AD4A454F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890" y="1092374"/>
            <a:ext cx="3227785" cy="2288323"/>
          </a:xfrm>
          <a:custGeom>
            <a:avLst/>
            <a:gdLst>
              <a:gd name="connsiteX0" fmla="*/ 4303713 w 4303713"/>
              <a:gd name="connsiteY0" fmla="*/ 0 h 3051097"/>
              <a:gd name="connsiteX1" fmla="*/ 4221163 w 4303713"/>
              <a:gd name="connsiteY1" fmla="*/ 2889171 h 3051097"/>
              <a:gd name="connsiteX2" fmla="*/ 0 w 4303713"/>
              <a:gd name="connsiteY2" fmla="*/ 3051097 h 3051097"/>
              <a:gd name="connsiteX3" fmla="*/ 228600 w 4303713"/>
              <a:gd name="connsiteY3" fmla="*/ 757238 h 305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3713" h="3051097">
                <a:moveTo>
                  <a:pt x="4303713" y="0"/>
                </a:moveTo>
                <a:lnTo>
                  <a:pt x="4221163" y="2889171"/>
                </a:lnTo>
                <a:lnTo>
                  <a:pt x="0" y="3051097"/>
                </a:lnTo>
                <a:lnTo>
                  <a:pt x="228600" y="7572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275787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47B896D5-E8E2-4030-892D-3AE552508F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7566" y="1993106"/>
            <a:ext cx="2265759" cy="142398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3B95347-E304-44E3-9D52-6171FD65DD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94509" y="924184"/>
            <a:ext cx="2175221" cy="136546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3052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65A2A9-23C3-4032-A125-B79D8134CE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ru-RU"/>
              <a:t>04.12.2018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829868-760D-403B-865E-11BD91C8D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Lorem Ipsum is not simply random text. </a:t>
            </a:r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81318-99EA-403A-A7A8-639B3B74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0982812-5501-42C5-B6ED-6E8C77665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1507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7BB1CC73-256B-4361-AF2D-5119B1665C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12106" y="2228850"/>
            <a:ext cx="5091113" cy="29146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880162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FA9F952-FF60-429E-897F-9BB7C9E48E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16286" y="933450"/>
            <a:ext cx="4915496" cy="3116036"/>
          </a:xfrm>
          <a:custGeom>
            <a:avLst/>
            <a:gdLst>
              <a:gd name="connsiteX0" fmla="*/ 0 w 6553994"/>
              <a:gd name="connsiteY0" fmla="*/ 0 h 4154714"/>
              <a:gd name="connsiteX1" fmla="*/ 6553994 w 6553994"/>
              <a:gd name="connsiteY1" fmla="*/ 0 h 4154714"/>
              <a:gd name="connsiteX2" fmla="*/ 6553994 w 6553994"/>
              <a:gd name="connsiteY2" fmla="*/ 4154714 h 4154714"/>
              <a:gd name="connsiteX3" fmla="*/ 0 w 6553994"/>
              <a:gd name="connsiteY3" fmla="*/ 4154714 h 415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994" h="4154714">
                <a:moveTo>
                  <a:pt x="0" y="0"/>
                </a:moveTo>
                <a:lnTo>
                  <a:pt x="6553994" y="0"/>
                </a:lnTo>
                <a:lnTo>
                  <a:pt x="6553994" y="4154714"/>
                </a:lnTo>
                <a:lnTo>
                  <a:pt x="0" y="41547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188207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2151641-E617-4885-8A3D-A3E9E9494A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0239" y="566026"/>
            <a:ext cx="2810741" cy="2810741"/>
          </a:xfrm>
          <a:custGeom>
            <a:avLst/>
            <a:gdLst>
              <a:gd name="connsiteX0" fmla="*/ 3747655 w 7495310"/>
              <a:gd name="connsiteY0" fmla="*/ 0 h 7495310"/>
              <a:gd name="connsiteX1" fmla="*/ 7495310 w 7495310"/>
              <a:gd name="connsiteY1" fmla="*/ 3747655 h 7495310"/>
              <a:gd name="connsiteX2" fmla="*/ 3747655 w 7495310"/>
              <a:gd name="connsiteY2" fmla="*/ 7495310 h 7495310"/>
              <a:gd name="connsiteX3" fmla="*/ 0 w 7495310"/>
              <a:gd name="connsiteY3" fmla="*/ 3747655 h 7495310"/>
              <a:gd name="connsiteX4" fmla="*/ 3747655 w 7495310"/>
              <a:gd name="connsiteY4" fmla="*/ 0 h 749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5310" h="7495310">
                <a:moveTo>
                  <a:pt x="3747655" y="0"/>
                </a:moveTo>
                <a:cubicBezTo>
                  <a:pt x="5817428" y="0"/>
                  <a:pt x="7495310" y="1677882"/>
                  <a:pt x="7495310" y="3747655"/>
                </a:cubicBezTo>
                <a:cubicBezTo>
                  <a:pt x="7495310" y="5817428"/>
                  <a:pt x="5817428" y="7495310"/>
                  <a:pt x="3747655" y="7495310"/>
                </a:cubicBezTo>
                <a:cubicBezTo>
                  <a:pt x="1677882" y="7495310"/>
                  <a:pt x="0" y="5817428"/>
                  <a:pt x="0" y="3747655"/>
                </a:cubicBezTo>
                <a:cubicBezTo>
                  <a:pt x="0" y="1677882"/>
                  <a:pt x="1677882" y="0"/>
                  <a:pt x="374765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55558908"/>
      </p:ext>
    </p:extLst>
  </p:cSld>
  <p:clrMapOvr>
    <a:masterClrMapping/>
  </p:clrMapOvr>
  <p:hf hd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CE509C0-F3EC-4981-BC13-527E34EB5E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07347" y="1"/>
            <a:ext cx="5036654" cy="4523873"/>
          </a:xfrm>
          <a:custGeom>
            <a:avLst/>
            <a:gdLst>
              <a:gd name="connsiteX0" fmla="*/ 0 w 6715539"/>
              <a:gd name="connsiteY0" fmla="*/ 0 h 6031831"/>
              <a:gd name="connsiteX1" fmla="*/ 6715539 w 6715539"/>
              <a:gd name="connsiteY1" fmla="*/ 0 h 6031831"/>
              <a:gd name="connsiteX2" fmla="*/ 6715539 w 6715539"/>
              <a:gd name="connsiteY2" fmla="*/ 6031831 h 6031831"/>
              <a:gd name="connsiteX3" fmla="*/ 6695195 w 6715539"/>
              <a:gd name="connsiteY3" fmla="*/ 6030725 h 6031831"/>
              <a:gd name="connsiteX4" fmla="*/ 753618 w 6715539"/>
              <a:gd name="connsiteY4" fmla="*/ 2068411 h 6031831"/>
              <a:gd name="connsiteX5" fmla="*/ 0 w 6715539"/>
              <a:gd name="connsiteY5" fmla="*/ 1361109 h 603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5539" h="6031831">
                <a:moveTo>
                  <a:pt x="0" y="0"/>
                </a:moveTo>
                <a:lnTo>
                  <a:pt x="6715539" y="0"/>
                </a:lnTo>
                <a:lnTo>
                  <a:pt x="6715539" y="6031831"/>
                </a:lnTo>
                <a:lnTo>
                  <a:pt x="6695195" y="6030725"/>
                </a:lnTo>
                <a:cubicBezTo>
                  <a:pt x="2424697" y="5758229"/>
                  <a:pt x="5318996" y="3521263"/>
                  <a:pt x="753618" y="2068411"/>
                </a:cubicBezTo>
                <a:cubicBezTo>
                  <a:pt x="252693" y="1919334"/>
                  <a:pt x="0" y="1751741"/>
                  <a:pt x="0" y="136110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31466653"/>
      </p:ext>
    </p:extLst>
  </p:cSld>
  <p:clrMapOvr>
    <a:masterClrMapping/>
  </p:clrMapOvr>
  <p:hf hd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821A6C-19A0-4F50-A677-3F50EDB40A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08435" y="1092374"/>
            <a:ext cx="3263566" cy="311776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80357692"/>
      </p:ext>
    </p:extLst>
  </p:cSld>
  <p:clrMapOvr>
    <a:masterClrMapping/>
  </p:clrMapOvr>
  <p:hf hd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821A6C-19A0-4F50-A677-3F50EDB40A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0" y="660123"/>
            <a:ext cx="6400800" cy="4026177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5428322"/>
      </p:ext>
    </p:extLst>
  </p:cSld>
  <p:clrMapOvr>
    <a:masterClrMapping/>
  </p:clrMapOvr>
  <p:hf hd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ED89FF-5C0D-42B6-A685-210ECBF106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3387" y="0"/>
            <a:ext cx="4900613" cy="4261829"/>
          </a:xfrm>
          <a:custGeom>
            <a:avLst/>
            <a:gdLst>
              <a:gd name="connsiteX0" fmla="*/ 0 w 6534150"/>
              <a:gd name="connsiteY0" fmla="*/ 0 h 5682438"/>
              <a:gd name="connsiteX1" fmla="*/ 6534150 w 6534150"/>
              <a:gd name="connsiteY1" fmla="*/ 0 h 5682438"/>
              <a:gd name="connsiteX2" fmla="*/ 6534150 w 6534150"/>
              <a:gd name="connsiteY2" fmla="*/ 5682438 h 5682438"/>
              <a:gd name="connsiteX3" fmla="*/ 1194713 w 6534150"/>
              <a:gd name="connsiteY3" fmla="*/ 5682438 h 5682438"/>
              <a:gd name="connsiteX4" fmla="*/ 0 w 6534150"/>
              <a:gd name="connsiteY4" fmla="*/ 4543456 h 568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4150" h="5682438">
                <a:moveTo>
                  <a:pt x="0" y="0"/>
                </a:moveTo>
                <a:lnTo>
                  <a:pt x="6534150" y="0"/>
                </a:lnTo>
                <a:lnTo>
                  <a:pt x="6534150" y="5682438"/>
                </a:lnTo>
                <a:lnTo>
                  <a:pt x="1194713" y="5682438"/>
                </a:lnTo>
                <a:cubicBezTo>
                  <a:pt x="534892" y="5682438"/>
                  <a:pt x="0" y="5172498"/>
                  <a:pt x="0" y="454345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18245049"/>
      </p:ext>
    </p:extLst>
  </p:cSld>
  <p:clrMapOvr>
    <a:masterClrMapping/>
  </p:clrMapOvr>
  <p:hf hd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EDDAD01-BF72-4507-8C3D-0D0AC2397A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42186" y="1"/>
            <a:ext cx="6701816" cy="4216315"/>
          </a:xfrm>
          <a:custGeom>
            <a:avLst/>
            <a:gdLst>
              <a:gd name="connsiteX0" fmla="*/ 0 w 8935755"/>
              <a:gd name="connsiteY0" fmla="*/ 0 h 5621753"/>
              <a:gd name="connsiteX1" fmla="*/ 8935755 w 8935755"/>
              <a:gd name="connsiteY1" fmla="*/ 1 h 5621753"/>
              <a:gd name="connsiteX2" fmla="*/ 8935754 w 8935755"/>
              <a:gd name="connsiteY2" fmla="*/ 3441431 h 5621753"/>
              <a:gd name="connsiteX3" fmla="*/ 7026775 w 8935755"/>
              <a:gd name="connsiteY3" fmla="*/ 5142850 h 5621753"/>
              <a:gd name="connsiteX4" fmla="*/ 4508342 w 8935755"/>
              <a:gd name="connsiteY4" fmla="*/ 5058323 h 562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5755" h="5621753">
                <a:moveTo>
                  <a:pt x="0" y="0"/>
                </a:moveTo>
                <a:lnTo>
                  <a:pt x="8935755" y="1"/>
                </a:lnTo>
                <a:lnTo>
                  <a:pt x="8935754" y="3441431"/>
                </a:lnTo>
                <a:lnTo>
                  <a:pt x="7026775" y="5142850"/>
                </a:lnTo>
                <a:cubicBezTo>
                  <a:pt x="6274819" y="5813048"/>
                  <a:pt x="5147277" y="5775205"/>
                  <a:pt x="4508342" y="505832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66995866"/>
      </p:ext>
    </p:extLst>
  </p:cSld>
  <p:clrMapOvr>
    <a:masterClrMapping/>
  </p:clrMapOvr>
  <p:hf hd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6D8BE9-FBB8-47C3-8C4E-589BA7CD67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92" y="-15546"/>
            <a:ext cx="9092009" cy="4484636"/>
          </a:xfrm>
          <a:custGeom>
            <a:avLst/>
            <a:gdLst>
              <a:gd name="connsiteX0" fmla="*/ 0 w 12122679"/>
              <a:gd name="connsiteY0" fmla="*/ 0 h 5979515"/>
              <a:gd name="connsiteX1" fmla="*/ 12122679 w 12122679"/>
              <a:gd name="connsiteY1" fmla="*/ 0 h 5979515"/>
              <a:gd name="connsiteX2" fmla="*/ 12122679 w 12122679"/>
              <a:gd name="connsiteY2" fmla="*/ 5979515 h 5979515"/>
              <a:gd name="connsiteX3" fmla="*/ 12111585 w 12122679"/>
              <a:gd name="connsiteY3" fmla="*/ 5978688 h 5979515"/>
              <a:gd name="connsiteX4" fmla="*/ 10033156 w 12122679"/>
              <a:gd name="connsiteY4" fmla="*/ 5556004 h 5979515"/>
              <a:gd name="connsiteX5" fmla="*/ 2277783 w 12122679"/>
              <a:gd name="connsiteY5" fmla="*/ 520034 h 5979515"/>
              <a:gd name="connsiteX6" fmla="*/ 173609 w 12122679"/>
              <a:gd name="connsiteY6" fmla="*/ 18895 h 597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22679" h="5979515">
                <a:moveTo>
                  <a:pt x="0" y="0"/>
                </a:moveTo>
                <a:lnTo>
                  <a:pt x="12122679" y="0"/>
                </a:lnTo>
                <a:lnTo>
                  <a:pt x="12122679" y="5979515"/>
                </a:lnTo>
                <a:lnTo>
                  <a:pt x="12111585" y="5978688"/>
                </a:lnTo>
                <a:cubicBezTo>
                  <a:pt x="11398860" y="5912077"/>
                  <a:pt x="10684944" y="5776681"/>
                  <a:pt x="10033156" y="5556004"/>
                </a:cubicBezTo>
                <a:cubicBezTo>
                  <a:pt x="7649469" y="4748957"/>
                  <a:pt x="4678256" y="1477729"/>
                  <a:pt x="2277783" y="520034"/>
                </a:cubicBezTo>
                <a:cubicBezTo>
                  <a:pt x="1621403" y="258164"/>
                  <a:pt x="897876" y="106518"/>
                  <a:pt x="173609" y="1889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55928934"/>
      </p:ext>
    </p:extLst>
  </p:cSld>
  <p:clrMapOvr>
    <a:masterClrMapping/>
  </p:clrMapOvr>
  <p:hf hd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82B026B-63F3-4B51-9308-0ABE8A32D2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3257549"/>
            <a:ext cx="4146584" cy="188595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821A6C-19A0-4F50-A677-3F50EDB40A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1" y="0"/>
            <a:ext cx="2974937" cy="308229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52101726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FF317-F7EC-4583-BE64-12497B85A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D5326-6699-47C4-8FF6-040BBD3B7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1D511-7078-4C93-A14A-9367F6EB0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54006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69CA314-6E30-45F7-AA6C-A8085BDF56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3257549"/>
            <a:ext cx="4146584" cy="188595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821A6C-19A0-4F50-A677-3F50EDB40A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146584" cy="30861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26512773"/>
      </p:ext>
    </p:extLst>
  </p:cSld>
  <p:clrMapOvr>
    <a:masterClrMapping/>
  </p:clrMapOvr>
  <p:hf hdr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D3C0F6-A561-4F76-8F9A-AB126C9806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81675" y="3093450"/>
            <a:ext cx="4136908" cy="205654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821A6C-19A0-4F50-A677-3F50EDB40A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60767" y="421115"/>
            <a:ext cx="1578552" cy="213021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38497607"/>
      </p:ext>
    </p:extLst>
  </p:cSld>
  <p:clrMapOvr>
    <a:masterClrMapping/>
  </p:clrMapOvr>
  <p:hf hd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1136656-D17D-441B-864D-DAC475AC7B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59773" y="2637541"/>
            <a:ext cx="2772335" cy="2505959"/>
          </a:xfrm>
          <a:custGeom>
            <a:avLst/>
            <a:gdLst>
              <a:gd name="connsiteX0" fmla="*/ 0 w 3696446"/>
              <a:gd name="connsiteY0" fmla="*/ 0 h 3341279"/>
              <a:gd name="connsiteX1" fmla="*/ 3696446 w 3696446"/>
              <a:gd name="connsiteY1" fmla="*/ 0 h 3341279"/>
              <a:gd name="connsiteX2" fmla="*/ 3696446 w 3696446"/>
              <a:gd name="connsiteY2" fmla="*/ 3341279 h 3341279"/>
              <a:gd name="connsiteX3" fmla="*/ 0 w 3696446"/>
              <a:gd name="connsiteY3" fmla="*/ 3341279 h 334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6446" h="3341279">
                <a:moveTo>
                  <a:pt x="0" y="0"/>
                </a:moveTo>
                <a:lnTo>
                  <a:pt x="3696446" y="0"/>
                </a:lnTo>
                <a:lnTo>
                  <a:pt x="3696446" y="3341279"/>
                </a:lnTo>
                <a:lnTo>
                  <a:pt x="0" y="33412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FDDFDFB-5A65-4C01-9F84-72B0C7EFBA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42698" y="421114"/>
            <a:ext cx="2318197" cy="213021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07850542"/>
      </p:ext>
    </p:extLst>
  </p:cSld>
  <p:clrMapOvr>
    <a:masterClrMapping/>
  </p:clrMapOvr>
  <p:hf hd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3B4E861-9714-45CA-A933-B0D5ACB6A1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66974" y="1838325"/>
            <a:ext cx="1466852" cy="1466850"/>
          </a:xfrm>
          <a:custGeom>
            <a:avLst/>
            <a:gdLst>
              <a:gd name="connsiteX0" fmla="*/ 977901 w 1955802"/>
              <a:gd name="connsiteY0" fmla="*/ 0 h 1955800"/>
              <a:gd name="connsiteX1" fmla="*/ 1955802 w 1955802"/>
              <a:gd name="connsiteY1" fmla="*/ 977900 h 1955800"/>
              <a:gd name="connsiteX2" fmla="*/ 977901 w 1955802"/>
              <a:gd name="connsiteY2" fmla="*/ 1955800 h 1955800"/>
              <a:gd name="connsiteX3" fmla="*/ 0 w 1955802"/>
              <a:gd name="connsiteY3" fmla="*/ 977900 h 1955800"/>
              <a:gd name="connsiteX4" fmla="*/ 977901 w 1955802"/>
              <a:gd name="connsiteY4" fmla="*/ 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2" h="1955800">
                <a:moveTo>
                  <a:pt x="977901" y="0"/>
                </a:moveTo>
                <a:cubicBezTo>
                  <a:pt x="1517981" y="0"/>
                  <a:pt x="1955802" y="437821"/>
                  <a:pt x="1955802" y="977900"/>
                </a:cubicBezTo>
                <a:cubicBezTo>
                  <a:pt x="1955802" y="1517979"/>
                  <a:pt x="1517981" y="1955800"/>
                  <a:pt x="977901" y="1955800"/>
                </a:cubicBezTo>
                <a:cubicBezTo>
                  <a:pt x="437821" y="1955800"/>
                  <a:pt x="0" y="1517979"/>
                  <a:pt x="0" y="977900"/>
                </a:cubicBezTo>
                <a:cubicBezTo>
                  <a:pt x="0" y="437821"/>
                  <a:pt x="437821" y="0"/>
                  <a:pt x="97790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C79D819-4EB7-496B-A572-81AA2C5C12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86049" y="578024"/>
            <a:ext cx="1028700" cy="10287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A322A31-D336-4967-BB49-580C927D15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59756" y="2057400"/>
            <a:ext cx="1028700" cy="10287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D8A9B9-6FAB-4616-A1DF-02E1C1674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2344" y="2057400"/>
            <a:ext cx="1028700" cy="10287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3FBC727-C03D-482D-9F16-1CD317FE35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86049" y="3536776"/>
            <a:ext cx="1028700" cy="10287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15007543"/>
      </p:ext>
    </p:extLst>
  </p:cSld>
  <p:clrMapOvr>
    <a:masterClrMapping/>
  </p:clrMapOvr>
  <p:hf hd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63CA224-2A01-4208-9421-476DC8E183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1590686"/>
            <a:ext cx="1028700" cy="10287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6D1C5E9-2E16-4F4F-9EF8-2E39CB41261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07280" y="513935"/>
            <a:ext cx="1028700" cy="10287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B6BC08F-6DFB-4716-88D0-6F49FDC494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1599" y="929756"/>
            <a:ext cx="1028700" cy="10287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BFC6C02-DF85-4E07-B254-D74283B2B3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0142" y="2208926"/>
            <a:ext cx="2057400" cy="2057397"/>
          </a:xfrm>
          <a:custGeom>
            <a:avLst/>
            <a:gdLst>
              <a:gd name="connsiteX0" fmla="*/ 1371600 w 2743200"/>
              <a:gd name="connsiteY0" fmla="*/ 0 h 2743196"/>
              <a:gd name="connsiteX1" fmla="*/ 2743200 w 2743200"/>
              <a:gd name="connsiteY1" fmla="*/ 1371598 h 2743196"/>
              <a:gd name="connsiteX2" fmla="*/ 1371600 w 2743200"/>
              <a:gd name="connsiteY2" fmla="*/ 2743196 h 2743196"/>
              <a:gd name="connsiteX3" fmla="*/ 0 w 2743200"/>
              <a:gd name="connsiteY3" fmla="*/ 1371598 h 2743196"/>
              <a:gd name="connsiteX4" fmla="*/ 1371600 w 2743200"/>
              <a:gd name="connsiteY4" fmla="*/ 0 h 274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196">
                <a:moveTo>
                  <a:pt x="1371600" y="0"/>
                </a:moveTo>
                <a:cubicBezTo>
                  <a:pt x="2129114" y="0"/>
                  <a:pt x="2743200" y="614085"/>
                  <a:pt x="2743200" y="1371598"/>
                </a:cubicBezTo>
                <a:cubicBezTo>
                  <a:pt x="2743200" y="2129111"/>
                  <a:pt x="2129114" y="2743196"/>
                  <a:pt x="1371600" y="2743196"/>
                </a:cubicBezTo>
                <a:cubicBezTo>
                  <a:pt x="614086" y="2743196"/>
                  <a:pt x="0" y="2129111"/>
                  <a:pt x="0" y="1371598"/>
                </a:cubicBezTo>
                <a:cubicBezTo>
                  <a:pt x="0" y="614085"/>
                  <a:pt x="614086" y="0"/>
                  <a:pt x="13716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EC62D4D-2E0A-4251-93F6-5601C506EC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13146" y="3149774"/>
            <a:ext cx="1028700" cy="10287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67184284"/>
      </p:ext>
    </p:extLst>
  </p:cSld>
  <p:clrMapOvr>
    <a:masterClrMapping/>
  </p:clrMapOvr>
  <p:hf hdr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8B4732-1628-496A-A980-C05D7C15AB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3793" y="1059509"/>
            <a:ext cx="2610264" cy="2610264"/>
          </a:xfrm>
          <a:custGeom>
            <a:avLst/>
            <a:gdLst>
              <a:gd name="connsiteX0" fmla="*/ 1740176 w 3480352"/>
              <a:gd name="connsiteY0" fmla="*/ 0 h 3480352"/>
              <a:gd name="connsiteX1" fmla="*/ 3480352 w 3480352"/>
              <a:gd name="connsiteY1" fmla="*/ 1740176 h 3480352"/>
              <a:gd name="connsiteX2" fmla="*/ 1740176 w 3480352"/>
              <a:gd name="connsiteY2" fmla="*/ 3480352 h 3480352"/>
              <a:gd name="connsiteX3" fmla="*/ 0 w 3480352"/>
              <a:gd name="connsiteY3" fmla="*/ 1740176 h 3480352"/>
              <a:gd name="connsiteX4" fmla="*/ 1740176 w 3480352"/>
              <a:gd name="connsiteY4" fmla="*/ 0 h 348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352" h="3480352">
                <a:moveTo>
                  <a:pt x="1740176" y="0"/>
                </a:moveTo>
                <a:cubicBezTo>
                  <a:pt x="2701249" y="0"/>
                  <a:pt x="3480352" y="779103"/>
                  <a:pt x="3480352" y="1740176"/>
                </a:cubicBezTo>
                <a:cubicBezTo>
                  <a:pt x="3480352" y="2701249"/>
                  <a:pt x="2701249" y="3480352"/>
                  <a:pt x="1740176" y="3480352"/>
                </a:cubicBezTo>
                <a:cubicBezTo>
                  <a:pt x="779103" y="3480352"/>
                  <a:pt x="0" y="2701249"/>
                  <a:pt x="0" y="1740176"/>
                </a:cubicBezTo>
                <a:cubicBezTo>
                  <a:pt x="0" y="779103"/>
                  <a:pt x="779103" y="0"/>
                  <a:pt x="174017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71554363"/>
      </p:ext>
    </p:extLst>
  </p:cSld>
  <p:clrMapOvr>
    <a:masterClrMapping/>
  </p:clrMapOvr>
  <p:hf hdr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05AA17-E954-4B02-B6A5-9C324E452F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99679" y="956029"/>
            <a:ext cx="3142430" cy="3142430"/>
          </a:xfrm>
          <a:custGeom>
            <a:avLst/>
            <a:gdLst>
              <a:gd name="connsiteX0" fmla="*/ 2094953 w 4189906"/>
              <a:gd name="connsiteY0" fmla="*/ 0 h 4189906"/>
              <a:gd name="connsiteX1" fmla="*/ 4189906 w 4189906"/>
              <a:gd name="connsiteY1" fmla="*/ 2094953 h 4189906"/>
              <a:gd name="connsiteX2" fmla="*/ 2094953 w 4189906"/>
              <a:gd name="connsiteY2" fmla="*/ 4189906 h 4189906"/>
              <a:gd name="connsiteX3" fmla="*/ 0 w 4189906"/>
              <a:gd name="connsiteY3" fmla="*/ 2094953 h 4189906"/>
              <a:gd name="connsiteX4" fmla="*/ 2094953 w 4189906"/>
              <a:gd name="connsiteY4" fmla="*/ 0 h 418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9906" h="4189906">
                <a:moveTo>
                  <a:pt x="2094953" y="0"/>
                </a:moveTo>
                <a:cubicBezTo>
                  <a:pt x="3251964" y="0"/>
                  <a:pt x="4189906" y="937942"/>
                  <a:pt x="4189906" y="2094953"/>
                </a:cubicBezTo>
                <a:cubicBezTo>
                  <a:pt x="4189906" y="3251964"/>
                  <a:pt x="3251964" y="4189906"/>
                  <a:pt x="2094953" y="4189906"/>
                </a:cubicBezTo>
                <a:cubicBezTo>
                  <a:pt x="937942" y="4189906"/>
                  <a:pt x="0" y="3251964"/>
                  <a:pt x="0" y="2094953"/>
                </a:cubicBezTo>
                <a:cubicBezTo>
                  <a:pt x="0" y="937942"/>
                  <a:pt x="937942" y="0"/>
                  <a:pt x="209495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47039535"/>
      </p:ext>
    </p:extLst>
  </p:cSld>
  <p:clrMapOvr>
    <a:masterClrMapping/>
  </p:clrMapOvr>
  <p:hf hdr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821A6C-19A0-4F50-A677-3F50EDB40A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33057" y="2242459"/>
            <a:ext cx="3951332" cy="169186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1390583"/>
      </p:ext>
    </p:extLst>
  </p:cSld>
  <p:clrMapOvr>
    <a:masterClrMapping/>
  </p:clrMapOvr>
  <p:hf hdr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821A6C-19A0-4F50-A677-3F50EDB40A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75585" y="0"/>
            <a:ext cx="3174590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96395455"/>
      </p:ext>
    </p:extLst>
  </p:cSld>
  <p:clrMapOvr>
    <a:masterClrMapping/>
  </p:clrMapOvr>
  <p:hf hdr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23CEF2-1234-4791-BDC7-53809C986D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61704" y="1"/>
            <a:ext cx="3782295" cy="4651232"/>
          </a:xfrm>
          <a:custGeom>
            <a:avLst/>
            <a:gdLst>
              <a:gd name="connsiteX0" fmla="*/ 5043059 w 5043060"/>
              <a:gd name="connsiteY0" fmla="*/ 0 h 6201643"/>
              <a:gd name="connsiteX1" fmla="*/ 5043060 w 5043060"/>
              <a:gd name="connsiteY1" fmla="*/ 5941528 h 6201643"/>
              <a:gd name="connsiteX2" fmla="*/ 4911055 w 5043060"/>
              <a:gd name="connsiteY2" fmla="*/ 6014748 h 6201643"/>
              <a:gd name="connsiteX3" fmla="*/ 3218131 w 5043060"/>
              <a:gd name="connsiteY3" fmla="*/ 5964346 h 6201643"/>
              <a:gd name="connsiteX4" fmla="*/ 910088 w 5043060"/>
              <a:gd name="connsiteY4" fmla="*/ 4647612 h 6201643"/>
              <a:gd name="connsiteX5" fmla="*/ 237298 w 5043060"/>
              <a:gd name="connsiteY5" fmla="*/ 2187513 h 6201643"/>
              <a:gd name="connsiteX6" fmla="*/ 1485270 w 5043060"/>
              <a:gd name="connsiteY6" fmla="*/ 1 h 620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3060" h="6201643">
                <a:moveTo>
                  <a:pt x="5043059" y="0"/>
                </a:moveTo>
                <a:lnTo>
                  <a:pt x="5043060" y="5941528"/>
                </a:lnTo>
                <a:lnTo>
                  <a:pt x="4911055" y="6014748"/>
                </a:lnTo>
                <a:cubicBezTo>
                  <a:pt x="4391840" y="6270829"/>
                  <a:pt x="3758834" y="6272817"/>
                  <a:pt x="3218131" y="5964346"/>
                </a:cubicBezTo>
                <a:lnTo>
                  <a:pt x="910088" y="4647612"/>
                </a:lnTo>
                <a:cubicBezTo>
                  <a:pt x="44965" y="4154060"/>
                  <a:pt x="-256254" y="3052637"/>
                  <a:pt x="237298" y="2187513"/>
                </a:cubicBezTo>
                <a:lnTo>
                  <a:pt x="148527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79683181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15DDF-FEEA-4BCA-A791-E5A90142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CD6702-FCBC-4786-BFB3-5463676361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5F97F8-5DB7-4955-A777-AA592FEFE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87279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821A6C-19A0-4F50-A677-3F50EDB40A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4851" y="595627"/>
            <a:ext cx="3206939" cy="232843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43623092"/>
      </p:ext>
    </p:extLst>
  </p:cSld>
  <p:clrMapOvr>
    <a:masterClrMapping/>
  </p:clrMapOvr>
  <p:hf hdr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8144EB0-1D0E-4F3F-8BB9-522B46F38E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68784" y="1968161"/>
            <a:ext cx="1157288" cy="1157288"/>
          </a:xfrm>
          <a:custGeom>
            <a:avLst/>
            <a:gdLst>
              <a:gd name="connsiteX0" fmla="*/ 771525 w 1543050"/>
              <a:gd name="connsiteY0" fmla="*/ 0 h 1543050"/>
              <a:gd name="connsiteX1" fmla="*/ 1543050 w 1543050"/>
              <a:gd name="connsiteY1" fmla="*/ 771525 h 1543050"/>
              <a:gd name="connsiteX2" fmla="*/ 771525 w 1543050"/>
              <a:gd name="connsiteY2" fmla="*/ 1543050 h 1543050"/>
              <a:gd name="connsiteX3" fmla="*/ 0 w 1543050"/>
              <a:gd name="connsiteY3" fmla="*/ 771525 h 1543050"/>
              <a:gd name="connsiteX4" fmla="*/ 771525 w 1543050"/>
              <a:gd name="connsiteY4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1543050">
                <a:moveTo>
                  <a:pt x="771525" y="0"/>
                </a:moveTo>
                <a:cubicBezTo>
                  <a:pt x="1197626" y="0"/>
                  <a:pt x="1543050" y="345424"/>
                  <a:pt x="1543050" y="771525"/>
                </a:cubicBezTo>
                <a:cubicBezTo>
                  <a:pt x="1543050" y="1197626"/>
                  <a:pt x="1197626" y="1543050"/>
                  <a:pt x="771525" y="1543050"/>
                </a:cubicBezTo>
                <a:cubicBezTo>
                  <a:pt x="345424" y="1543050"/>
                  <a:pt x="0" y="1197626"/>
                  <a:pt x="0" y="771525"/>
                </a:cubicBezTo>
                <a:cubicBezTo>
                  <a:pt x="0" y="345424"/>
                  <a:pt x="345424" y="0"/>
                  <a:pt x="7715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E5C6A8D-BCD2-428B-AC63-2350B8D505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22200" y="1961938"/>
            <a:ext cx="1157288" cy="1157288"/>
          </a:xfrm>
          <a:custGeom>
            <a:avLst/>
            <a:gdLst>
              <a:gd name="connsiteX0" fmla="*/ 771525 w 1543050"/>
              <a:gd name="connsiteY0" fmla="*/ 0 h 1543050"/>
              <a:gd name="connsiteX1" fmla="*/ 1543050 w 1543050"/>
              <a:gd name="connsiteY1" fmla="*/ 771525 h 1543050"/>
              <a:gd name="connsiteX2" fmla="*/ 771525 w 1543050"/>
              <a:gd name="connsiteY2" fmla="*/ 1543050 h 1543050"/>
              <a:gd name="connsiteX3" fmla="*/ 0 w 1543050"/>
              <a:gd name="connsiteY3" fmla="*/ 771525 h 1543050"/>
              <a:gd name="connsiteX4" fmla="*/ 771525 w 1543050"/>
              <a:gd name="connsiteY4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1543050">
                <a:moveTo>
                  <a:pt x="771525" y="0"/>
                </a:moveTo>
                <a:cubicBezTo>
                  <a:pt x="1197626" y="0"/>
                  <a:pt x="1543050" y="345424"/>
                  <a:pt x="1543050" y="771525"/>
                </a:cubicBezTo>
                <a:cubicBezTo>
                  <a:pt x="1543050" y="1197626"/>
                  <a:pt x="1197626" y="1543050"/>
                  <a:pt x="771525" y="1543050"/>
                </a:cubicBezTo>
                <a:cubicBezTo>
                  <a:pt x="345424" y="1543050"/>
                  <a:pt x="0" y="1197626"/>
                  <a:pt x="0" y="771525"/>
                </a:cubicBezTo>
                <a:cubicBezTo>
                  <a:pt x="0" y="345424"/>
                  <a:pt x="345424" y="0"/>
                  <a:pt x="7715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015A844-B2AC-42D6-958E-94EE50F4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50006" y="1683773"/>
            <a:ext cx="1665929" cy="1642175"/>
          </a:xfrm>
          <a:custGeom>
            <a:avLst/>
            <a:gdLst>
              <a:gd name="connsiteX0" fmla="*/ 851368 w 2221238"/>
              <a:gd name="connsiteY0" fmla="*/ 0 h 2189566"/>
              <a:gd name="connsiteX1" fmla="*/ 1369870 w 2221238"/>
              <a:gd name="connsiteY1" fmla="*/ 0 h 2189566"/>
              <a:gd name="connsiteX2" fmla="*/ 1440883 w 2221238"/>
              <a:gd name="connsiteY2" fmla="*/ 18259 h 2189566"/>
              <a:gd name="connsiteX3" fmla="*/ 2221238 w 2221238"/>
              <a:gd name="connsiteY3" fmla="*/ 1078947 h 2189566"/>
              <a:gd name="connsiteX4" fmla="*/ 1110619 w 2221238"/>
              <a:gd name="connsiteY4" fmla="*/ 2189566 h 2189566"/>
              <a:gd name="connsiteX5" fmla="*/ 0 w 2221238"/>
              <a:gd name="connsiteY5" fmla="*/ 1078947 h 2189566"/>
              <a:gd name="connsiteX6" fmla="*/ 780355 w 2221238"/>
              <a:gd name="connsiteY6" fmla="*/ 18259 h 218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1238" h="2189566">
                <a:moveTo>
                  <a:pt x="851368" y="0"/>
                </a:moveTo>
                <a:lnTo>
                  <a:pt x="1369870" y="0"/>
                </a:lnTo>
                <a:lnTo>
                  <a:pt x="1440883" y="18259"/>
                </a:lnTo>
                <a:cubicBezTo>
                  <a:pt x="1892981" y="158876"/>
                  <a:pt x="2221238" y="580578"/>
                  <a:pt x="2221238" y="1078947"/>
                </a:cubicBezTo>
                <a:cubicBezTo>
                  <a:pt x="2221238" y="1692325"/>
                  <a:pt x="1723997" y="2189566"/>
                  <a:pt x="1110619" y="2189566"/>
                </a:cubicBezTo>
                <a:cubicBezTo>
                  <a:pt x="497241" y="2189566"/>
                  <a:pt x="0" y="1692325"/>
                  <a:pt x="0" y="1078947"/>
                </a:cubicBezTo>
                <a:cubicBezTo>
                  <a:pt x="0" y="580578"/>
                  <a:pt x="328257" y="158876"/>
                  <a:pt x="780355" y="1825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16B984-853D-4478-9DA6-8C09365D29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39670" y="1974385"/>
            <a:ext cx="1157288" cy="1157288"/>
          </a:xfrm>
          <a:custGeom>
            <a:avLst/>
            <a:gdLst>
              <a:gd name="connsiteX0" fmla="*/ 771525 w 1543050"/>
              <a:gd name="connsiteY0" fmla="*/ 0 h 1543050"/>
              <a:gd name="connsiteX1" fmla="*/ 1543050 w 1543050"/>
              <a:gd name="connsiteY1" fmla="*/ 771525 h 1543050"/>
              <a:gd name="connsiteX2" fmla="*/ 771525 w 1543050"/>
              <a:gd name="connsiteY2" fmla="*/ 1543050 h 1543050"/>
              <a:gd name="connsiteX3" fmla="*/ 0 w 1543050"/>
              <a:gd name="connsiteY3" fmla="*/ 771525 h 1543050"/>
              <a:gd name="connsiteX4" fmla="*/ 771525 w 1543050"/>
              <a:gd name="connsiteY4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1543050">
                <a:moveTo>
                  <a:pt x="771525" y="0"/>
                </a:moveTo>
                <a:cubicBezTo>
                  <a:pt x="1197626" y="0"/>
                  <a:pt x="1543050" y="345424"/>
                  <a:pt x="1543050" y="771525"/>
                </a:cubicBezTo>
                <a:cubicBezTo>
                  <a:pt x="1543050" y="1197626"/>
                  <a:pt x="1197626" y="1543050"/>
                  <a:pt x="771525" y="1543050"/>
                </a:cubicBezTo>
                <a:cubicBezTo>
                  <a:pt x="345424" y="1543050"/>
                  <a:pt x="0" y="1197626"/>
                  <a:pt x="0" y="771525"/>
                </a:cubicBezTo>
                <a:cubicBezTo>
                  <a:pt x="0" y="345424"/>
                  <a:pt x="345424" y="0"/>
                  <a:pt x="7715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56138193"/>
      </p:ext>
    </p:extLst>
  </p:cSld>
  <p:clrMapOvr>
    <a:masterClrMapping/>
  </p:clrMapOvr>
  <p:hf hdr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0A783AC-D141-4DFF-94A7-24CCA90B56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30982" y="2227449"/>
            <a:ext cx="1157288" cy="1157288"/>
          </a:xfrm>
          <a:custGeom>
            <a:avLst/>
            <a:gdLst>
              <a:gd name="connsiteX0" fmla="*/ 771525 w 1543050"/>
              <a:gd name="connsiteY0" fmla="*/ 0 h 1543050"/>
              <a:gd name="connsiteX1" fmla="*/ 1543050 w 1543050"/>
              <a:gd name="connsiteY1" fmla="*/ 771525 h 1543050"/>
              <a:gd name="connsiteX2" fmla="*/ 771525 w 1543050"/>
              <a:gd name="connsiteY2" fmla="*/ 1543050 h 1543050"/>
              <a:gd name="connsiteX3" fmla="*/ 0 w 1543050"/>
              <a:gd name="connsiteY3" fmla="*/ 771525 h 1543050"/>
              <a:gd name="connsiteX4" fmla="*/ 771525 w 1543050"/>
              <a:gd name="connsiteY4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1543050">
                <a:moveTo>
                  <a:pt x="771525" y="0"/>
                </a:moveTo>
                <a:cubicBezTo>
                  <a:pt x="1197626" y="0"/>
                  <a:pt x="1543050" y="345424"/>
                  <a:pt x="1543050" y="771525"/>
                </a:cubicBezTo>
                <a:cubicBezTo>
                  <a:pt x="1543050" y="1197626"/>
                  <a:pt x="1197626" y="1543050"/>
                  <a:pt x="771525" y="1543050"/>
                </a:cubicBezTo>
                <a:cubicBezTo>
                  <a:pt x="345424" y="1543050"/>
                  <a:pt x="0" y="1197626"/>
                  <a:pt x="0" y="771525"/>
                </a:cubicBezTo>
                <a:cubicBezTo>
                  <a:pt x="0" y="345424"/>
                  <a:pt x="345424" y="0"/>
                  <a:pt x="7715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3CC4EB1-421D-426D-BC7F-98A0A33F76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31179" y="2227449"/>
            <a:ext cx="1157288" cy="1157288"/>
          </a:xfrm>
          <a:custGeom>
            <a:avLst/>
            <a:gdLst>
              <a:gd name="connsiteX0" fmla="*/ 771525 w 1543050"/>
              <a:gd name="connsiteY0" fmla="*/ 0 h 1543050"/>
              <a:gd name="connsiteX1" fmla="*/ 1543050 w 1543050"/>
              <a:gd name="connsiteY1" fmla="*/ 771525 h 1543050"/>
              <a:gd name="connsiteX2" fmla="*/ 771525 w 1543050"/>
              <a:gd name="connsiteY2" fmla="*/ 1543050 h 1543050"/>
              <a:gd name="connsiteX3" fmla="*/ 0 w 1543050"/>
              <a:gd name="connsiteY3" fmla="*/ 771525 h 1543050"/>
              <a:gd name="connsiteX4" fmla="*/ 771525 w 1543050"/>
              <a:gd name="connsiteY4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1543050">
                <a:moveTo>
                  <a:pt x="771525" y="0"/>
                </a:moveTo>
                <a:cubicBezTo>
                  <a:pt x="1197626" y="0"/>
                  <a:pt x="1543050" y="345424"/>
                  <a:pt x="1543050" y="771525"/>
                </a:cubicBezTo>
                <a:cubicBezTo>
                  <a:pt x="1543050" y="1197626"/>
                  <a:pt x="1197626" y="1543050"/>
                  <a:pt x="771525" y="1543050"/>
                </a:cubicBezTo>
                <a:cubicBezTo>
                  <a:pt x="345424" y="1543050"/>
                  <a:pt x="0" y="1197626"/>
                  <a:pt x="0" y="771525"/>
                </a:cubicBezTo>
                <a:cubicBezTo>
                  <a:pt x="0" y="345424"/>
                  <a:pt x="345424" y="0"/>
                  <a:pt x="7715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1F2B19C-C300-4038-BBD3-1AA2632CC0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77567" y="2227449"/>
            <a:ext cx="1157288" cy="1157288"/>
          </a:xfrm>
          <a:custGeom>
            <a:avLst/>
            <a:gdLst>
              <a:gd name="connsiteX0" fmla="*/ 771525 w 1543050"/>
              <a:gd name="connsiteY0" fmla="*/ 0 h 1543050"/>
              <a:gd name="connsiteX1" fmla="*/ 1543050 w 1543050"/>
              <a:gd name="connsiteY1" fmla="*/ 771525 h 1543050"/>
              <a:gd name="connsiteX2" fmla="*/ 771525 w 1543050"/>
              <a:gd name="connsiteY2" fmla="*/ 1543050 h 1543050"/>
              <a:gd name="connsiteX3" fmla="*/ 0 w 1543050"/>
              <a:gd name="connsiteY3" fmla="*/ 771525 h 1543050"/>
              <a:gd name="connsiteX4" fmla="*/ 771525 w 1543050"/>
              <a:gd name="connsiteY4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1543050">
                <a:moveTo>
                  <a:pt x="771525" y="0"/>
                </a:moveTo>
                <a:cubicBezTo>
                  <a:pt x="1197626" y="0"/>
                  <a:pt x="1543050" y="345424"/>
                  <a:pt x="1543050" y="771525"/>
                </a:cubicBezTo>
                <a:cubicBezTo>
                  <a:pt x="1543050" y="1197626"/>
                  <a:pt x="1197626" y="1543050"/>
                  <a:pt x="771525" y="1543050"/>
                </a:cubicBezTo>
                <a:cubicBezTo>
                  <a:pt x="345424" y="1543050"/>
                  <a:pt x="0" y="1197626"/>
                  <a:pt x="0" y="771525"/>
                </a:cubicBezTo>
                <a:cubicBezTo>
                  <a:pt x="0" y="345424"/>
                  <a:pt x="345424" y="0"/>
                  <a:pt x="7715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4EA8F04-B3A1-4307-B9A3-EBA5B1619F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1376" y="2227449"/>
            <a:ext cx="1157288" cy="1157288"/>
          </a:xfrm>
          <a:custGeom>
            <a:avLst/>
            <a:gdLst>
              <a:gd name="connsiteX0" fmla="*/ 771525 w 1543050"/>
              <a:gd name="connsiteY0" fmla="*/ 0 h 1543050"/>
              <a:gd name="connsiteX1" fmla="*/ 1543050 w 1543050"/>
              <a:gd name="connsiteY1" fmla="*/ 771525 h 1543050"/>
              <a:gd name="connsiteX2" fmla="*/ 771525 w 1543050"/>
              <a:gd name="connsiteY2" fmla="*/ 1543050 h 1543050"/>
              <a:gd name="connsiteX3" fmla="*/ 0 w 1543050"/>
              <a:gd name="connsiteY3" fmla="*/ 771525 h 1543050"/>
              <a:gd name="connsiteX4" fmla="*/ 771525 w 1543050"/>
              <a:gd name="connsiteY4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50" h="1543050">
                <a:moveTo>
                  <a:pt x="771525" y="0"/>
                </a:moveTo>
                <a:cubicBezTo>
                  <a:pt x="1197626" y="0"/>
                  <a:pt x="1543050" y="345424"/>
                  <a:pt x="1543050" y="771525"/>
                </a:cubicBezTo>
                <a:cubicBezTo>
                  <a:pt x="1543050" y="1197626"/>
                  <a:pt x="1197626" y="1543050"/>
                  <a:pt x="771525" y="1543050"/>
                </a:cubicBezTo>
                <a:cubicBezTo>
                  <a:pt x="345424" y="1543050"/>
                  <a:pt x="0" y="1197626"/>
                  <a:pt x="0" y="771525"/>
                </a:cubicBezTo>
                <a:cubicBezTo>
                  <a:pt x="0" y="345424"/>
                  <a:pt x="345424" y="0"/>
                  <a:pt x="7715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20499059"/>
      </p:ext>
    </p:extLst>
  </p:cSld>
  <p:clrMapOvr>
    <a:masterClrMapping/>
  </p:clrMapOvr>
  <p:hf hdr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821A6C-19A0-4F50-A677-3F50EDB40A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9349" y="1268075"/>
            <a:ext cx="2252936" cy="211077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288B486-6322-4294-8645-02AA2499A4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4201" y="2127998"/>
            <a:ext cx="1250850" cy="1250850"/>
          </a:xfrm>
          <a:custGeom>
            <a:avLst/>
            <a:gdLst>
              <a:gd name="connsiteX0" fmla="*/ 0 w 1667800"/>
              <a:gd name="connsiteY0" fmla="*/ 0 h 1667800"/>
              <a:gd name="connsiteX1" fmla="*/ 1667800 w 1667800"/>
              <a:gd name="connsiteY1" fmla="*/ 0 h 1667800"/>
              <a:gd name="connsiteX2" fmla="*/ 1667800 w 1667800"/>
              <a:gd name="connsiteY2" fmla="*/ 1667800 h 1667800"/>
              <a:gd name="connsiteX3" fmla="*/ 0 w 1667800"/>
              <a:gd name="connsiteY3" fmla="*/ 1667800 h 16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7800" h="1667800">
                <a:moveTo>
                  <a:pt x="0" y="0"/>
                </a:moveTo>
                <a:lnTo>
                  <a:pt x="1667800" y="0"/>
                </a:lnTo>
                <a:lnTo>
                  <a:pt x="1667800" y="1667800"/>
                </a:lnTo>
                <a:lnTo>
                  <a:pt x="0" y="1667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AF2F9E5-6507-4070-B429-FB9DFABF79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37617" y="2127998"/>
            <a:ext cx="1250850" cy="1250850"/>
          </a:xfrm>
          <a:custGeom>
            <a:avLst/>
            <a:gdLst>
              <a:gd name="connsiteX0" fmla="*/ 0 w 1667800"/>
              <a:gd name="connsiteY0" fmla="*/ 0 h 1667800"/>
              <a:gd name="connsiteX1" fmla="*/ 1667800 w 1667800"/>
              <a:gd name="connsiteY1" fmla="*/ 0 h 1667800"/>
              <a:gd name="connsiteX2" fmla="*/ 1667800 w 1667800"/>
              <a:gd name="connsiteY2" fmla="*/ 1667800 h 1667800"/>
              <a:gd name="connsiteX3" fmla="*/ 0 w 1667800"/>
              <a:gd name="connsiteY3" fmla="*/ 1667800 h 16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7800" h="1667800">
                <a:moveTo>
                  <a:pt x="0" y="0"/>
                </a:moveTo>
                <a:lnTo>
                  <a:pt x="1667800" y="0"/>
                </a:lnTo>
                <a:lnTo>
                  <a:pt x="1667800" y="1667800"/>
                </a:lnTo>
                <a:lnTo>
                  <a:pt x="0" y="1667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FEFBE55-61E9-4F0E-B53C-D75F3AE7D6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1032" y="2127998"/>
            <a:ext cx="1250850" cy="1250850"/>
          </a:xfrm>
          <a:custGeom>
            <a:avLst/>
            <a:gdLst>
              <a:gd name="connsiteX0" fmla="*/ 0 w 1667800"/>
              <a:gd name="connsiteY0" fmla="*/ 0 h 1667800"/>
              <a:gd name="connsiteX1" fmla="*/ 1667800 w 1667800"/>
              <a:gd name="connsiteY1" fmla="*/ 0 h 1667800"/>
              <a:gd name="connsiteX2" fmla="*/ 1667800 w 1667800"/>
              <a:gd name="connsiteY2" fmla="*/ 1667800 h 1667800"/>
              <a:gd name="connsiteX3" fmla="*/ 0 w 1667800"/>
              <a:gd name="connsiteY3" fmla="*/ 1667800 h 16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7800" h="1667800">
                <a:moveTo>
                  <a:pt x="0" y="0"/>
                </a:moveTo>
                <a:lnTo>
                  <a:pt x="1667800" y="0"/>
                </a:lnTo>
                <a:lnTo>
                  <a:pt x="1667800" y="1667800"/>
                </a:lnTo>
                <a:lnTo>
                  <a:pt x="0" y="1667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5731065"/>
      </p:ext>
    </p:extLst>
  </p:cSld>
  <p:clrMapOvr>
    <a:masterClrMapping/>
  </p:clrMapOvr>
  <p:hf hdr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A711BF6-0698-4A86-8BD3-27EE863EC4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47361" y="-1"/>
            <a:ext cx="7896639" cy="3384646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69962260"/>
      </p:ext>
    </p:extLst>
  </p:cSld>
  <p:clrMapOvr>
    <a:masterClrMapping/>
  </p:clrMapOvr>
  <p:hf hdr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CF71718-76A8-459B-A95D-FEB961477E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57751" y="1154988"/>
            <a:ext cx="1471613" cy="1471613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E1DF6-FBC0-4A5E-AB73-521688F66B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57751" y="2826625"/>
            <a:ext cx="1471613" cy="1471613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BD8B3ED-4AC6-46B9-9A9C-25764EB5E0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15129" y="1154988"/>
            <a:ext cx="2215214" cy="3143249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45944150"/>
      </p:ext>
    </p:extLst>
  </p:cSld>
  <p:clrMapOvr>
    <a:masterClrMapping/>
  </p:clrMapOvr>
  <p:hf hdr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C6579DD-E001-43A7-9851-5E31012505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43566" y="2633143"/>
            <a:ext cx="2791949" cy="2059846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41BB94F-4CEE-4EF3-9935-11A3BC71CB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98166" y="2633143"/>
            <a:ext cx="2791949" cy="2059846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8726623-11C2-424C-9FFD-1B2E30EC04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43567" y="448850"/>
            <a:ext cx="2791949" cy="2059846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01559796"/>
      </p:ext>
    </p:extLst>
  </p:cSld>
  <p:clrMapOvr>
    <a:masterClrMapping/>
  </p:clrMapOvr>
  <p:hf hdr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CA5C751-9B4F-41C6-A96E-7C3EB1725B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4190" y="1"/>
            <a:ext cx="2791949" cy="1716725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8541841-8522-4FB1-9492-A621829FFB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34755" y="1872368"/>
            <a:ext cx="2791949" cy="1716725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E6D5459-F0A7-4B6D-92EA-380A3B9606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25320" y="3744736"/>
            <a:ext cx="2791949" cy="1398764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A68EC9E-3698-4067-8A85-FE4A8A957D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49245" y="13429"/>
            <a:ext cx="3864956" cy="2143984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73978827"/>
      </p:ext>
    </p:extLst>
  </p:cSld>
  <p:clrMapOvr>
    <a:masterClrMapping/>
  </p:clrMapOvr>
  <p:hf hdr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745F714-FF91-495A-8DE1-E9984AD36F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34755" y="1872368"/>
            <a:ext cx="2791949" cy="1716725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A106371-BA6E-4840-AE03-F829BACBF4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34755" y="13429"/>
            <a:ext cx="2791949" cy="1716725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325B7D-7FFE-4AB0-8393-F9C942BF2B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39809" y="0"/>
            <a:ext cx="3872008" cy="2143983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48290233"/>
      </p:ext>
    </p:extLst>
  </p:cSld>
  <p:clrMapOvr>
    <a:masterClrMapping/>
  </p:clrMapOvr>
  <p:hf hdr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EA30078-E9AB-45E4-BAB1-E2720BA052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44190" y="225701"/>
            <a:ext cx="3872008" cy="1931711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E68968F-8298-44EA-8935-29756AC942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12617" y="225701"/>
            <a:ext cx="2601585" cy="1402232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BA7D7E5-EBB6-48FA-BF17-842FBD4072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2617" y="2585960"/>
            <a:ext cx="2601585" cy="1402232"/>
          </a:xfrm>
          <a:custGeom>
            <a:avLst/>
            <a:gdLst>
              <a:gd name="connsiteX0" fmla="*/ 0 w 3003914"/>
              <a:gd name="connsiteY0" fmla="*/ 0 h 2814364"/>
              <a:gd name="connsiteX1" fmla="*/ 3003914 w 3003914"/>
              <a:gd name="connsiteY1" fmla="*/ 0 h 2814364"/>
              <a:gd name="connsiteX2" fmla="*/ 3003914 w 3003914"/>
              <a:gd name="connsiteY2" fmla="*/ 2814364 h 2814364"/>
              <a:gd name="connsiteX3" fmla="*/ 0 w 3003914"/>
              <a:gd name="connsiteY3" fmla="*/ 2814364 h 281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914" h="2814364">
                <a:moveTo>
                  <a:pt x="0" y="0"/>
                </a:moveTo>
                <a:lnTo>
                  <a:pt x="3003914" y="0"/>
                </a:lnTo>
                <a:lnTo>
                  <a:pt x="3003914" y="2814364"/>
                </a:lnTo>
                <a:lnTo>
                  <a:pt x="0" y="281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8251308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26" Type="http://schemas.openxmlformats.org/officeDocument/2006/relationships/slideLayout" Target="../slideLayouts/slideLayout126.xml"/><Relationship Id="rId13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16" Type="http://schemas.openxmlformats.org/officeDocument/2006/relationships/slideLayout" Target="../slideLayouts/slideLayout116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30" Type="http://schemas.openxmlformats.org/officeDocument/2006/relationships/slideLayout" Target="../slideLayouts/slideLayout130.xml"/><Relationship Id="rId135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C924189-D518-4E37-9214-9A8AD500F8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5169731-57B5-4BBE-BEBC-41A47821CB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u-RU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57608-DA57-754B-B832-67888E72DA6B}"/>
              </a:ext>
            </a:extLst>
          </p:cNvPr>
          <p:cNvSpPr txBox="1">
            <a:spLocks/>
          </p:cNvSpPr>
          <p:nvPr/>
        </p:nvSpPr>
        <p:spPr>
          <a:xfrm>
            <a:off x="6924675" y="4767263"/>
            <a:ext cx="2057400" cy="273844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7BEEE70-D8C3-4EFE-A90D-C2D2CF780EC3}" type="slidenum">
              <a:rPr lang="ru-RU" sz="90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9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30" name="Picture 5">
            <a:extLst>
              <a:ext uri="{FF2B5EF4-FFF2-40B4-BE49-F238E27FC236}">
                <a16:creationId xmlns:a16="http://schemas.microsoft.com/office/drawing/2014/main" id="{3698FEB9-5A08-4E48-9386-AAEACDE50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1" y="286941"/>
            <a:ext cx="282178" cy="37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3DBBEF1-5B4B-924B-921C-AE5F13E443B0}"/>
              </a:ext>
            </a:extLst>
          </p:cNvPr>
          <p:cNvSpPr txBox="1">
            <a:spLocks/>
          </p:cNvSpPr>
          <p:nvPr/>
        </p:nvSpPr>
        <p:spPr>
          <a:xfrm>
            <a:off x="6924675" y="4767263"/>
            <a:ext cx="2057400" cy="273844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8184706-F2A6-4ACD-AA8C-FD579FDA74BB}" type="slidenum">
              <a:rPr lang="ru-RU" sz="90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9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9772721-070A-AF49-8F5D-FF74BA1CF13E}"/>
              </a:ext>
            </a:extLst>
          </p:cNvPr>
          <p:cNvSpPr txBox="1">
            <a:spLocks/>
          </p:cNvSpPr>
          <p:nvPr/>
        </p:nvSpPr>
        <p:spPr>
          <a:xfrm>
            <a:off x="6924675" y="4767263"/>
            <a:ext cx="2057400" cy="273844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05FB5E3-004B-4070-864D-23C2E858B5B0}" type="slidenum">
              <a:rPr lang="ru-RU" sz="90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9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44366E2-87C6-3F44-B13A-CA70E7C9CC22}"/>
              </a:ext>
            </a:extLst>
          </p:cNvPr>
          <p:cNvSpPr txBox="1">
            <a:spLocks/>
          </p:cNvSpPr>
          <p:nvPr/>
        </p:nvSpPr>
        <p:spPr>
          <a:xfrm>
            <a:off x="6924675" y="4767263"/>
            <a:ext cx="2057400" cy="273844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4543963-89B0-433E-8525-7896E1D81FFE}" type="slidenum">
              <a:rPr lang="ru-RU" sz="90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9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27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95" r:id="rId30"/>
    <p:sldLayoutId id="2147483696" r:id="rId31"/>
    <p:sldLayoutId id="2147483697" r:id="rId32"/>
    <p:sldLayoutId id="2147483698" r:id="rId33"/>
    <p:sldLayoutId id="2147483699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0" r:id="rId45"/>
    <p:sldLayoutId id="2147483711" r:id="rId46"/>
    <p:sldLayoutId id="2147483712" r:id="rId47"/>
    <p:sldLayoutId id="2147483713" r:id="rId48"/>
    <p:sldLayoutId id="2147483714" r:id="rId49"/>
    <p:sldLayoutId id="2147483715" r:id="rId50"/>
    <p:sldLayoutId id="2147483716" r:id="rId51"/>
    <p:sldLayoutId id="2147483717" r:id="rId52"/>
    <p:sldLayoutId id="2147483718" r:id="rId53"/>
    <p:sldLayoutId id="2147483719" r:id="rId54"/>
    <p:sldLayoutId id="2147483720" r:id="rId55"/>
    <p:sldLayoutId id="2147483721" r:id="rId56"/>
    <p:sldLayoutId id="2147483722" r:id="rId57"/>
    <p:sldLayoutId id="2147483723" r:id="rId58"/>
    <p:sldLayoutId id="2147483724" r:id="rId59"/>
    <p:sldLayoutId id="2147483725" r:id="rId60"/>
    <p:sldLayoutId id="2147483726" r:id="rId61"/>
    <p:sldLayoutId id="2147483727" r:id="rId62"/>
    <p:sldLayoutId id="2147483728" r:id="rId63"/>
    <p:sldLayoutId id="2147483729" r:id="rId64"/>
    <p:sldLayoutId id="2147483730" r:id="rId65"/>
    <p:sldLayoutId id="2147483731" r:id="rId66"/>
    <p:sldLayoutId id="2147483732" r:id="rId67"/>
    <p:sldLayoutId id="2147483733" r:id="rId68"/>
    <p:sldLayoutId id="2147483734" r:id="rId69"/>
    <p:sldLayoutId id="2147483735" r:id="rId70"/>
    <p:sldLayoutId id="2147483736" r:id="rId71"/>
    <p:sldLayoutId id="2147483737" r:id="rId72"/>
    <p:sldLayoutId id="2147483738" r:id="rId73"/>
    <p:sldLayoutId id="2147483739" r:id="rId74"/>
    <p:sldLayoutId id="2147483740" r:id="rId75"/>
    <p:sldLayoutId id="2147483741" r:id="rId76"/>
    <p:sldLayoutId id="2147483742" r:id="rId77"/>
    <p:sldLayoutId id="2147483743" r:id="rId78"/>
    <p:sldLayoutId id="2147483744" r:id="rId79"/>
    <p:sldLayoutId id="2147483745" r:id="rId80"/>
    <p:sldLayoutId id="2147483746" r:id="rId81"/>
    <p:sldLayoutId id="2147483747" r:id="rId82"/>
    <p:sldLayoutId id="2147483748" r:id="rId83"/>
    <p:sldLayoutId id="2147483749" r:id="rId84"/>
    <p:sldLayoutId id="2147483750" r:id="rId85"/>
    <p:sldLayoutId id="2147483751" r:id="rId86"/>
    <p:sldLayoutId id="2147483752" r:id="rId87"/>
    <p:sldLayoutId id="2147483753" r:id="rId88"/>
    <p:sldLayoutId id="2147483754" r:id="rId89"/>
    <p:sldLayoutId id="2147483755" r:id="rId90"/>
    <p:sldLayoutId id="2147483756" r:id="rId91"/>
    <p:sldLayoutId id="2147483757" r:id="rId92"/>
    <p:sldLayoutId id="2147483758" r:id="rId93"/>
    <p:sldLayoutId id="2147483759" r:id="rId94"/>
    <p:sldLayoutId id="2147483760" r:id="rId95"/>
    <p:sldLayoutId id="2147483761" r:id="rId96"/>
    <p:sldLayoutId id="2147483762" r:id="rId97"/>
    <p:sldLayoutId id="2147483763" r:id="rId98"/>
    <p:sldLayoutId id="2147483764" r:id="rId99"/>
    <p:sldLayoutId id="2147483765" r:id="rId100"/>
    <p:sldLayoutId id="2147483766" r:id="rId101"/>
    <p:sldLayoutId id="2147483767" r:id="rId102"/>
    <p:sldLayoutId id="2147483768" r:id="rId103"/>
    <p:sldLayoutId id="2147483769" r:id="rId104"/>
    <p:sldLayoutId id="2147483770" r:id="rId105"/>
    <p:sldLayoutId id="2147483771" r:id="rId106"/>
    <p:sldLayoutId id="2147483772" r:id="rId107"/>
    <p:sldLayoutId id="2147483773" r:id="rId108"/>
    <p:sldLayoutId id="2147483774" r:id="rId109"/>
    <p:sldLayoutId id="2147483775" r:id="rId110"/>
    <p:sldLayoutId id="2147483776" r:id="rId111"/>
    <p:sldLayoutId id="2147483777" r:id="rId112"/>
    <p:sldLayoutId id="2147483778" r:id="rId113"/>
    <p:sldLayoutId id="2147483779" r:id="rId114"/>
    <p:sldLayoutId id="2147483780" r:id="rId115"/>
    <p:sldLayoutId id="2147483781" r:id="rId116"/>
    <p:sldLayoutId id="2147483782" r:id="rId117"/>
    <p:sldLayoutId id="2147483783" r:id="rId118"/>
    <p:sldLayoutId id="2147483784" r:id="rId119"/>
    <p:sldLayoutId id="2147483785" r:id="rId120"/>
    <p:sldLayoutId id="2147483786" r:id="rId121"/>
    <p:sldLayoutId id="2147483787" r:id="rId122"/>
    <p:sldLayoutId id="2147483788" r:id="rId123"/>
    <p:sldLayoutId id="2147483789" r:id="rId124"/>
    <p:sldLayoutId id="2147483790" r:id="rId125"/>
    <p:sldLayoutId id="2147483791" r:id="rId126"/>
    <p:sldLayoutId id="2147483792" r:id="rId127"/>
    <p:sldLayoutId id="2147483793" r:id="rId128"/>
    <p:sldLayoutId id="2147483794" r:id="rId129"/>
    <p:sldLayoutId id="2147483795" r:id="rId130"/>
    <p:sldLayoutId id="2147483796" r:id="rId131"/>
    <p:sldLayoutId id="2147484073" r:id="rId132"/>
    <p:sldLayoutId id="2147484074" r:id="rId133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Trasandina  Black" pitchFamily="2" charset="0"/>
          <a:ea typeface="Trasandina  Black"/>
          <a:cs typeface="Trasandina  Black" pitchFamily="2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asandina  Black"/>
          <a:ea typeface="Trasandina  Black"/>
          <a:cs typeface="Trasandina  Black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asandina  Black"/>
          <a:ea typeface="Trasandina  Black"/>
          <a:cs typeface="Trasandina  Black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asandina  Black"/>
          <a:ea typeface="Trasandina  Black"/>
          <a:cs typeface="Trasandina  Black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asandina  Black"/>
          <a:ea typeface="Trasandina  Black"/>
          <a:cs typeface="Trasandina  Black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asandina  Black"/>
          <a:ea typeface="Trasandina  Black"/>
          <a:cs typeface="Trasandina  Black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asandina  Black"/>
          <a:ea typeface="Trasandina  Black"/>
          <a:cs typeface="Trasandina  Black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asandina  Black"/>
          <a:ea typeface="Trasandina  Black"/>
          <a:cs typeface="Trasandina  Black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asandina  Black"/>
          <a:ea typeface="Trasandina  Black"/>
          <a:cs typeface="Trasandina  Black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54ACAE-ED99-4558-B01A-348346A64D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5EFE7C-055B-4E49-85A3-DAE1065201FA}"/>
              </a:ext>
            </a:extLst>
          </p:cNvPr>
          <p:cNvSpPr/>
          <p:nvPr/>
        </p:nvSpPr>
        <p:spPr>
          <a:xfrm>
            <a:off x="2286000" y="22485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pic>
        <p:nvPicPr>
          <p:cNvPr id="44034" name="Picture 2" descr="https://lh4.googleusercontent.com/KYk4n-4i5fl-sbNWrKX380cE-pVvULzggzKjDCNE2fyNpKmNHKZmCRwSRzvRQ6Dd4dVTW4NJUTgsBu906cfKWcLdPnVwTjahnyIkHBX04UJZZA_abhILlAEsYBLnEFM_mSXi_LRJP2c">
            <a:extLst>
              <a:ext uri="{FF2B5EF4-FFF2-40B4-BE49-F238E27FC236}">
                <a16:creationId xmlns:a16="http://schemas.microsoft.com/office/drawing/2014/main" id="{5E4D0064-0D33-45C3-A49C-BE2055BE9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001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5E119B-C4E4-4349-8E57-BE58F0C43DEE}"/>
              </a:ext>
            </a:extLst>
          </p:cNvPr>
          <p:cNvSpPr txBox="1"/>
          <p:nvPr/>
        </p:nvSpPr>
        <p:spPr>
          <a:xfrm>
            <a:off x="2266107" y="1703848"/>
            <a:ext cx="4611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3024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D9EEA-854D-4F3E-BD3B-BB99095A7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555901"/>
            <a:ext cx="4278497" cy="503030"/>
          </a:xfrm>
        </p:spPr>
        <p:txBody>
          <a:bodyPr/>
          <a:lstStyle/>
          <a:p>
            <a:r>
              <a:rPr lang="en-US" dirty="0"/>
              <a:t>Why researchers need therapy, obituaries, and collages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33FE1-EFB4-4E3C-AC82-B561E98C88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4451841"/>
            <a:ext cx="5807471" cy="790575"/>
          </a:xfrm>
        </p:spPr>
        <p:txBody>
          <a:bodyPr/>
          <a:lstStyle/>
          <a:p>
            <a:r>
              <a:rPr lang="en-US" dirty="0"/>
              <a:t>Prepared by: Christopher Wardlaw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10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Image result for therapy">
            <a:extLst>
              <a:ext uri="{FF2B5EF4-FFF2-40B4-BE49-F238E27FC236}">
                <a16:creationId xmlns:a16="http://schemas.microsoft.com/office/drawing/2014/main" id="{9802BF5B-F5F2-4810-B385-0A38206E2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7" y="128963"/>
            <a:ext cx="2376488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E79BBA2-D4D2-4AEE-8CC1-9A53D904A7FB}"/>
              </a:ext>
            </a:extLst>
          </p:cNvPr>
          <p:cNvSpPr/>
          <p:nvPr/>
        </p:nvSpPr>
        <p:spPr>
          <a:xfrm>
            <a:off x="-16163" y="2085976"/>
            <a:ext cx="9160163" cy="3086100"/>
          </a:xfrm>
          <a:custGeom>
            <a:avLst/>
            <a:gdLst>
              <a:gd name="connsiteX0" fmla="*/ 1135689 w 12192000"/>
              <a:gd name="connsiteY0" fmla="*/ 677 h 4114801"/>
              <a:gd name="connsiteX1" fmla="*/ 3440968 w 12192000"/>
              <a:gd name="connsiteY1" fmla="*/ 254224 h 4114801"/>
              <a:gd name="connsiteX2" fmla="*/ 8783561 w 12192000"/>
              <a:gd name="connsiteY2" fmla="*/ 2960212 h 4114801"/>
              <a:gd name="connsiteX3" fmla="*/ 12062885 w 12192000"/>
              <a:gd name="connsiteY3" fmla="*/ 3293244 h 4114801"/>
              <a:gd name="connsiteX4" fmla="*/ 12192000 w 12192000"/>
              <a:gd name="connsiteY4" fmla="*/ 3293092 h 4114801"/>
              <a:gd name="connsiteX5" fmla="*/ 12192000 w 12192000"/>
              <a:gd name="connsiteY5" fmla="*/ 4114801 h 4114801"/>
              <a:gd name="connsiteX6" fmla="*/ 0 w 12192000"/>
              <a:gd name="connsiteY6" fmla="*/ 4114801 h 4114801"/>
              <a:gd name="connsiteX7" fmla="*/ 0 w 12192000"/>
              <a:gd name="connsiteY7" fmla="*/ 79954 h 4114801"/>
              <a:gd name="connsiteX8" fmla="*/ 212124 w 12192000"/>
              <a:gd name="connsiteY8" fmla="*/ 53490 h 4114801"/>
              <a:gd name="connsiteX9" fmla="*/ 1135689 w 12192000"/>
              <a:gd name="connsiteY9" fmla="*/ 677 h 411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114801">
                <a:moveTo>
                  <a:pt x="1135689" y="677"/>
                </a:moveTo>
                <a:cubicBezTo>
                  <a:pt x="1894570" y="-7910"/>
                  <a:pt x="2722552" y="64501"/>
                  <a:pt x="3440968" y="254224"/>
                </a:cubicBezTo>
                <a:cubicBezTo>
                  <a:pt x="5083064" y="687876"/>
                  <a:pt x="7129901" y="2445612"/>
                  <a:pt x="8783561" y="2960212"/>
                </a:cubicBezTo>
                <a:cubicBezTo>
                  <a:pt x="9817099" y="3281838"/>
                  <a:pt x="11092306" y="3294034"/>
                  <a:pt x="12062885" y="3293244"/>
                </a:cubicBezTo>
                <a:lnTo>
                  <a:pt x="12192000" y="3293092"/>
                </a:lnTo>
                <a:lnTo>
                  <a:pt x="12192000" y="4114801"/>
                </a:lnTo>
                <a:lnTo>
                  <a:pt x="0" y="4114801"/>
                </a:lnTo>
                <a:lnTo>
                  <a:pt x="0" y="79954"/>
                </a:lnTo>
                <a:lnTo>
                  <a:pt x="212124" y="53490"/>
                </a:lnTo>
                <a:cubicBezTo>
                  <a:pt x="497911" y="22914"/>
                  <a:pt x="810454" y="4357"/>
                  <a:pt x="1135689" y="6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388276-12F8-7843-858A-F4A27135B8E1}"/>
              </a:ext>
            </a:extLst>
          </p:cNvPr>
          <p:cNvSpPr txBox="1"/>
          <p:nvPr/>
        </p:nvSpPr>
        <p:spPr>
          <a:xfrm>
            <a:off x="300696" y="3302208"/>
            <a:ext cx="444714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sandina  Black"/>
                <a:ea typeface="Trasandina  Black"/>
                <a:cs typeface="Trasandina  Black"/>
              </a:rPr>
              <a:t>Therapy</a:t>
            </a:r>
            <a:endParaRPr kumimoji="0" lang="ru-RU" altLang="en-US" sz="33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Trasandina "/>
              <a:cs typeface="Trasandina "/>
            </a:endParaRPr>
          </a:p>
        </p:txBody>
      </p:sp>
      <p:sp>
        <p:nvSpPr>
          <p:cNvPr id="18439" name="Slide Number Placeholder 3">
            <a:extLst>
              <a:ext uri="{FF2B5EF4-FFF2-40B4-BE49-F238E27FC236}">
                <a16:creationId xmlns:a16="http://schemas.microsoft.com/office/drawing/2014/main" id="{EC7CD5B0-F8F7-4029-98FF-917D2EECD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675" y="4767263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Roboto"/>
                <a:ea typeface="Roboto"/>
                <a:cs typeface="Roboto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oboto"/>
                <a:ea typeface="Roboto"/>
                <a:cs typeface="Roboto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boto"/>
                <a:ea typeface="Roboto"/>
                <a:cs typeface="Roboto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/>
                <a:ea typeface="Roboto"/>
                <a:cs typeface="Roboto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/>
                <a:ea typeface="Roboto"/>
                <a:cs typeface="Roboto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/>
                <a:ea typeface="Roboto"/>
                <a:cs typeface="Roboto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/>
                <a:ea typeface="Roboto"/>
                <a:cs typeface="Roboto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/>
                <a:ea typeface="Roboto"/>
                <a:cs typeface="Roboto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/>
                <a:ea typeface="Roboto"/>
                <a:cs typeface="Roboto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510892A-412D-41D8-8E86-240F8C77737E}" type="slidenum">
              <a:rPr kumimoji="0" lang="ru-RU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3</a:t>
            </a:fld>
            <a:endParaRPr kumimoji="0" lang="ru-RU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43010" name="Picture 2" descr="Image result for therapy">
            <a:extLst>
              <a:ext uri="{FF2B5EF4-FFF2-40B4-BE49-F238E27FC236}">
                <a16:creationId xmlns:a16="http://schemas.microsoft.com/office/drawing/2014/main" id="{25B9D5D4-0F1B-4D3A-B79E-969690281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180975"/>
            <a:ext cx="3429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Image result for therapy">
            <a:extLst>
              <a:ext uri="{FF2B5EF4-FFF2-40B4-BE49-F238E27FC236}">
                <a16:creationId xmlns:a16="http://schemas.microsoft.com/office/drawing/2014/main" id="{2155CC8F-3D1E-41E8-86E5-BA4C9B50B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245" y="1695450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071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74D4DBD-F555-472D-968F-E59BB82D8AF1}"/>
              </a:ext>
            </a:extLst>
          </p:cNvPr>
          <p:cNvSpPr txBox="1"/>
          <p:nvPr/>
        </p:nvSpPr>
        <p:spPr>
          <a:xfrm>
            <a:off x="362332" y="1267707"/>
            <a:ext cx="8486329" cy="2608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/>
              <a:t>Empathy</a:t>
            </a:r>
            <a:r>
              <a:rPr lang="en-US" sz="2800" dirty="0"/>
              <a:t> is the capacity to understand and feel what another person is experiencing from within their frame of reference, that is, the capacity to place oneself in another's position.</a:t>
            </a:r>
            <a:endParaRPr lang="en-US" sz="2800" dirty="0">
              <a:solidFill>
                <a:srgbClr val="FFFFFF">
                  <a:lumMod val="50000"/>
                </a:srgb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790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74D4DBD-F555-472D-968F-E59BB82D8AF1}"/>
              </a:ext>
            </a:extLst>
          </p:cNvPr>
          <p:cNvSpPr txBox="1"/>
          <p:nvPr/>
        </p:nvSpPr>
        <p:spPr>
          <a:xfrm>
            <a:off x="527043" y="1421204"/>
            <a:ext cx="4345373" cy="3099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>
                    <a:lumMod val="5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 an active listener</a:t>
            </a:r>
          </a:p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>
                    <a:lumMod val="5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 curious / play dumb</a:t>
            </a:r>
          </a:p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>
                    <a:lumMod val="5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 informal</a:t>
            </a:r>
          </a:p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>
                    <a:lumMod val="5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Read and use body language</a:t>
            </a:r>
          </a:p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>
                    <a:lumMod val="5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 in control with being controlling</a:t>
            </a:r>
          </a:p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>
                    <a:lumMod val="5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Don’t expect explicit answers to your research questions</a:t>
            </a:r>
          </a:p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>
                    <a:lumMod val="5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Probe… probe … probe</a:t>
            </a:r>
          </a:p>
        </p:txBody>
      </p:sp>
      <p:sp>
        <p:nvSpPr>
          <p:cNvPr id="23" name="TextBox 60">
            <a:extLst>
              <a:ext uri="{FF2B5EF4-FFF2-40B4-BE49-F238E27FC236}">
                <a16:creationId xmlns:a16="http://schemas.microsoft.com/office/drawing/2014/main" id="{519E4C0B-697B-4237-9230-4712C15AC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" y="372165"/>
            <a:ext cx="8235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F5F"/>
                </a:solidFill>
                <a:effectLst/>
                <a:uLnTx/>
                <a:uFillTx/>
                <a:latin typeface="Trasandina  Black"/>
                <a:ea typeface="Trasandina  Black"/>
                <a:cs typeface="Trasandina  Black"/>
              </a:rPr>
              <a:t>Tips for a good “therapy“ session</a:t>
            </a:r>
          </a:p>
        </p:txBody>
      </p:sp>
    </p:spTree>
    <p:extLst>
      <p:ext uri="{BB962C8B-B14F-4D97-AF65-F5344CB8AC3E}">
        <p14:creationId xmlns:p14="http://schemas.microsoft.com/office/powerpoint/2010/main" val="3296217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E79BBA2-D4D2-4AEE-8CC1-9A53D904A7FB}"/>
              </a:ext>
            </a:extLst>
          </p:cNvPr>
          <p:cNvSpPr/>
          <p:nvPr/>
        </p:nvSpPr>
        <p:spPr>
          <a:xfrm>
            <a:off x="-8082" y="2057401"/>
            <a:ext cx="9160163" cy="3086100"/>
          </a:xfrm>
          <a:custGeom>
            <a:avLst/>
            <a:gdLst>
              <a:gd name="connsiteX0" fmla="*/ 1135689 w 12192000"/>
              <a:gd name="connsiteY0" fmla="*/ 677 h 4114801"/>
              <a:gd name="connsiteX1" fmla="*/ 3440968 w 12192000"/>
              <a:gd name="connsiteY1" fmla="*/ 254224 h 4114801"/>
              <a:gd name="connsiteX2" fmla="*/ 8783561 w 12192000"/>
              <a:gd name="connsiteY2" fmla="*/ 2960212 h 4114801"/>
              <a:gd name="connsiteX3" fmla="*/ 12062885 w 12192000"/>
              <a:gd name="connsiteY3" fmla="*/ 3293244 h 4114801"/>
              <a:gd name="connsiteX4" fmla="*/ 12192000 w 12192000"/>
              <a:gd name="connsiteY4" fmla="*/ 3293092 h 4114801"/>
              <a:gd name="connsiteX5" fmla="*/ 12192000 w 12192000"/>
              <a:gd name="connsiteY5" fmla="*/ 4114801 h 4114801"/>
              <a:gd name="connsiteX6" fmla="*/ 0 w 12192000"/>
              <a:gd name="connsiteY6" fmla="*/ 4114801 h 4114801"/>
              <a:gd name="connsiteX7" fmla="*/ 0 w 12192000"/>
              <a:gd name="connsiteY7" fmla="*/ 79954 h 4114801"/>
              <a:gd name="connsiteX8" fmla="*/ 212124 w 12192000"/>
              <a:gd name="connsiteY8" fmla="*/ 53490 h 4114801"/>
              <a:gd name="connsiteX9" fmla="*/ 1135689 w 12192000"/>
              <a:gd name="connsiteY9" fmla="*/ 677 h 411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114801">
                <a:moveTo>
                  <a:pt x="1135689" y="677"/>
                </a:moveTo>
                <a:cubicBezTo>
                  <a:pt x="1894570" y="-7910"/>
                  <a:pt x="2722552" y="64501"/>
                  <a:pt x="3440968" y="254224"/>
                </a:cubicBezTo>
                <a:cubicBezTo>
                  <a:pt x="5083064" y="687876"/>
                  <a:pt x="7129901" y="2445612"/>
                  <a:pt x="8783561" y="2960212"/>
                </a:cubicBezTo>
                <a:cubicBezTo>
                  <a:pt x="9817099" y="3281838"/>
                  <a:pt x="11092306" y="3294034"/>
                  <a:pt x="12062885" y="3293244"/>
                </a:cubicBezTo>
                <a:lnTo>
                  <a:pt x="12192000" y="3293092"/>
                </a:lnTo>
                <a:lnTo>
                  <a:pt x="12192000" y="4114801"/>
                </a:lnTo>
                <a:lnTo>
                  <a:pt x="0" y="4114801"/>
                </a:lnTo>
                <a:lnTo>
                  <a:pt x="0" y="79954"/>
                </a:lnTo>
                <a:lnTo>
                  <a:pt x="212124" y="53490"/>
                </a:lnTo>
                <a:cubicBezTo>
                  <a:pt x="497911" y="22914"/>
                  <a:pt x="810454" y="4357"/>
                  <a:pt x="1135689" y="6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388276-12F8-7843-858A-F4A27135B8E1}"/>
              </a:ext>
            </a:extLst>
          </p:cNvPr>
          <p:cNvSpPr txBox="1"/>
          <p:nvPr/>
        </p:nvSpPr>
        <p:spPr>
          <a:xfrm>
            <a:off x="300696" y="3302208"/>
            <a:ext cx="444714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700" b="1" dirty="0">
                <a:solidFill>
                  <a:srgbClr val="FFFFFF"/>
                </a:solidFill>
                <a:latin typeface="Trasandina  Black"/>
                <a:ea typeface="Trasandina "/>
                <a:cs typeface="Trasandina "/>
              </a:rPr>
              <a:t>Obituaries</a:t>
            </a:r>
            <a:endParaRPr kumimoji="0" lang="ru-RU" altLang="en-US" sz="33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Trasandina "/>
              <a:cs typeface="Trasandina "/>
            </a:endParaRPr>
          </a:p>
        </p:txBody>
      </p:sp>
      <p:sp>
        <p:nvSpPr>
          <p:cNvPr id="18439" name="Slide Number Placeholder 3">
            <a:extLst>
              <a:ext uri="{FF2B5EF4-FFF2-40B4-BE49-F238E27FC236}">
                <a16:creationId xmlns:a16="http://schemas.microsoft.com/office/drawing/2014/main" id="{EC7CD5B0-F8F7-4029-98FF-917D2EECD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675" y="4767263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Roboto"/>
                <a:ea typeface="Roboto"/>
                <a:cs typeface="Roboto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oboto"/>
                <a:ea typeface="Roboto"/>
                <a:cs typeface="Roboto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boto"/>
                <a:ea typeface="Roboto"/>
                <a:cs typeface="Roboto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/>
                <a:ea typeface="Roboto"/>
                <a:cs typeface="Roboto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/>
                <a:ea typeface="Roboto"/>
                <a:cs typeface="Roboto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/>
                <a:ea typeface="Roboto"/>
                <a:cs typeface="Roboto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/>
                <a:ea typeface="Roboto"/>
                <a:cs typeface="Roboto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/>
                <a:ea typeface="Roboto"/>
                <a:cs typeface="Roboto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/>
                <a:ea typeface="Roboto"/>
                <a:cs typeface="Roboto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510892A-412D-41D8-8E86-240F8C77737E}" type="slidenum">
              <a:rPr kumimoji="0" lang="ru-RU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6</a:t>
            </a:fld>
            <a:endParaRPr kumimoji="0" lang="ru-RU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AutoShape 2" descr="Image result for RIP">
            <a:extLst>
              <a:ext uri="{FF2B5EF4-FFF2-40B4-BE49-F238E27FC236}">
                <a16:creationId xmlns:a16="http://schemas.microsoft.com/office/drawing/2014/main" id="{391C556D-6819-49B7-A7D4-E0C7CB8277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2419349"/>
            <a:ext cx="1602581" cy="160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60" name="Picture 4" descr="Image result for RIP">
            <a:extLst>
              <a:ext uri="{FF2B5EF4-FFF2-40B4-BE49-F238E27FC236}">
                <a16:creationId xmlns:a16="http://schemas.microsoft.com/office/drawing/2014/main" id="{9E626058-2447-4E7E-B32B-64DA1CAF6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606" y="196075"/>
            <a:ext cx="4131469" cy="310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259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74D4DBD-F555-472D-968F-E59BB82D8AF1}"/>
              </a:ext>
            </a:extLst>
          </p:cNvPr>
          <p:cNvSpPr txBox="1"/>
          <p:nvPr/>
        </p:nvSpPr>
        <p:spPr>
          <a:xfrm>
            <a:off x="1021160" y="1695450"/>
            <a:ext cx="4345373" cy="1575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>
                    <a:lumMod val="5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When did they die</a:t>
            </a:r>
          </a:p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>
                    <a:lumMod val="5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did they die</a:t>
            </a:r>
          </a:p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>
                    <a:lumMod val="5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would they be remembered</a:t>
            </a:r>
          </a:p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>
                    <a:lumMod val="5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Who would miss them and why</a:t>
            </a:r>
          </a:p>
        </p:txBody>
      </p:sp>
      <p:sp>
        <p:nvSpPr>
          <p:cNvPr id="23" name="TextBox 60">
            <a:extLst>
              <a:ext uri="{FF2B5EF4-FFF2-40B4-BE49-F238E27FC236}">
                <a16:creationId xmlns:a16="http://schemas.microsoft.com/office/drawing/2014/main" id="{519E4C0B-697B-4237-9230-4712C15AC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" y="372165"/>
            <a:ext cx="8235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F5F"/>
                </a:solidFill>
                <a:effectLst/>
                <a:uLnTx/>
                <a:uFillTx/>
                <a:latin typeface="Trasandina  Black"/>
                <a:ea typeface="Trasandina  Black"/>
                <a:cs typeface="Trasandina  Black"/>
              </a:rPr>
              <a:t>Write an obituary for 7-Eleven</a:t>
            </a:r>
          </a:p>
        </p:txBody>
      </p:sp>
    </p:spTree>
    <p:extLst>
      <p:ext uri="{BB962C8B-B14F-4D97-AF65-F5344CB8AC3E}">
        <p14:creationId xmlns:p14="http://schemas.microsoft.com/office/powerpoint/2010/main" val="2449599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E79BBA2-D4D2-4AEE-8CC1-9A53D904A7FB}"/>
              </a:ext>
            </a:extLst>
          </p:cNvPr>
          <p:cNvSpPr/>
          <p:nvPr/>
        </p:nvSpPr>
        <p:spPr>
          <a:xfrm>
            <a:off x="-8082" y="2057401"/>
            <a:ext cx="9160163" cy="3086100"/>
          </a:xfrm>
          <a:custGeom>
            <a:avLst/>
            <a:gdLst>
              <a:gd name="connsiteX0" fmla="*/ 1135689 w 12192000"/>
              <a:gd name="connsiteY0" fmla="*/ 677 h 4114801"/>
              <a:gd name="connsiteX1" fmla="*/ 3440968 w 12192000"/>
              <a:gd name="connsiteY1" fmla="*/ 254224 h 4114801"/>
              <a:gd name="connsiteX2" fmla="*/ 8783561 w 12192000"/>
              <a:gd name="connsiteY2" fmla="*/ 2960212 h 4114801"/>
              <a:gd name="connsiteX3" fmla="*/ 12062885 w 12192000"/>
              <a:gd name="connsiteY3" fmla="*/ 3293244 h 4114801"/>
              <a:gd name="connsiteX4" fmla="*/ 12192000 w 12192000"/>
              <a:gd name="connsiteY4" fmla="*/ 3293092 h 4114801"/>
              <a:gd name="connsiteX5" fmla="*/ 12192000 w 12192000"/>
              <a:gd name="connsiteY5" fmla="*/ 4114801 h 4114801"/>
              <a:gd name="connsiteX6" fmla="*/ 0 w 12192000"/>
              <a:gd name="connsiteY6" fmla="*/ 4114801 h 4114801"/>
              <a:gd name="connsiteX7" fmla="*/ 0 w 12192000"/>
              <a:gd name="connsiteY7" fmla="*/ 79954 h 4114801"/>
              <a:gd name="connsiteX8" fmla="*/ 212124 w 12192000"/>
              <a:gd name="connsiteY8" fmla="*/ 53490 h 4114801"/>
              <a:gd name="connsiteX9" fmla="*/ 1135689 w 12192000"/>
              <a:gd name="connsiteY9" fmla="*/ 677 h 411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114801">
                <a:moveTo>
                  <a:pt x="1135689" y="677"/>
                </a:moveTo>
                <a:cubicBezTo>
                  <a:pt x="1894570" y="-7910"/>
                  <a:pt x="2722552" y="64501"/>
                  <a:pt x="3440968" y="254224"/>
                </a:cubicBezTo>
                <a:cubicBezTo>
                  <a:pt x="5083064" y="687876"/>
                  <a:pt x="7129901" y="2445612"/>
                  <a:pt x="8783561" y="2960212"/>
                </a:cubicBezTo>
                <a:cubicBezTo>
                  <a:pt x="9817099" y="3281838"/>
                  <a:pt x="11092306" y="3294034"/>
                  <a:pt x="12062885" y="3293244"/>
                </a:cubicBezTo>
                <a:lnTo>
                  <a:pt x="12192000" y="3293092"/>
                </a:lnTo>
                <a:lnTo>
                  <a:pt x="12192000" y="4114801"/>
                </a:lnTo>
                <a:lnTo>
                  <a:pt x="0" y="4114801"/>
                </a:lnTo>
                <a:lnTo>
                  <a:pt x="0" y="79954"/>
                </a:lnTo>
                <a:lnTo>
                  <a:pt x="212124" y="53490"/>
                </a:lnTo>
                <a:cubicBezTo>
                  <a:pt x="497911" y="22914"/>
                  <a:pt x="810454" y="4357"/>
                  <a:pt x="1135689" y="6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388276-12F8-7843-858A-F4A27135B8E1}"/>
              </a:ext>
            </a:extLst>
          </p:cNvPr>
          <p:cNvSpPr txBox="1"/>
          <p:nvPr/>
        </p:nvSpPr>
        <p:spPr>
          <a:xfrm>
            <a:off x="300696" y="3302208"/>
            <a:ext cx="444714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sandina  Black"/>
                <a:ea typeface="Trasandina  Black"/>
                <a:cs typeface="Trasandina  Black"/>
              </a:rPr>
              <a:t>Collages</a:t>
            </a:r>
            <a:endParaRPr kumimoji="0" lang="ru-RU" altLang="en-US" sz="33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Trasandina "/>
              <a:cs typeface="Trasandina "/>
            </a:endParaRPr>
          </a:p>
        </p:txBody>
      </p:sp>
      <p:sp>
        <p:nvSpPr>
          <p:cNvPr id="18439" name="Slide Number Placeholder 3">
            <a:extLst>
              <a:ext uri="{FF2B5EF4-FFF2-40B4-BE49-F238E27FC236}">
                <a16:creationId xmlns:a16="http://schemas.microsoft.com/office/drawing/2014/main" id="{EC7CD5B0-F8F7-4029-98FF-917D2EECD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675" y="4767263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Roboto"/>
                <a:ea typeface="Roboto"/>
                <a:cs typeface="Roboto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oboto"/>
                <a:ea typeface="Roboto"/>
                <a:cs typeface="Roboto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boto"/>
                <a:ea typeface="Roboto"/>
                <a:cs typeface="Roboto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/>
                <a:ea typeface="Roboto"/>
                <a:cs typeface="Roboto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/>
                <a:ea typeface="Roboto"/>
                <a:cs typeface="Roboto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/>
                <a:ea typeface="Roboto"/>
                <a:cs typeface="Roboto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/>
                <a:ea typeface="Roboto"/>
                <a:cs typeface="Roboto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/>
                <a:ea typeface="Roboto"/>
                <a:cs typeface="Roboto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/>
                <a:ea typeface="Roboto"/>
                <a:cs typeface="Roboto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510892A-412D-41D8-8E86-240F8C77737E}" type="slidenum">
              <a:rPr kumimoji="0" lang="ru-RU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8</a:t>
            </a:fld>
            <a:endParaRPr kumimoji="0" lang="ru-RU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41986" name="Picture 2" descr="Image result for collages research">
            <a:extLst>
              <a:ext uri="{FF2B5EF4-FFF2-40B4-BE49-F238E27FC236}">
                <a16:creationId xmlns:a16="http://schemas.microsoft.com/office/drawing/2014/main" id="{C4A98951-A160-4FF7-BE9E-BE6E95476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749" y="0"/>
            <a:ext cx="4668253" cy="311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Image result for collages research">
            <a:extLst>
              <a:ext uri="{FF2B5EF4-FFF2-40B4-BE49-F238E27FC236}">
                <a16:creationId xmlns:a16="http://schemas.microsoft.com/office/drawing/2014/main" id="{4A7BBB02-FB79-4BA1-B8BA-4141EF8CD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422615" y="1"/>
            <a:ext cx="275234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479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74D4DBD-F555-472D-968F-E59BB82D8AF1}"/>
              </a:ext>
            </a:extLst>
          </p:cNvPr>
          <p:cNvSpPr txBox="1"/>
          <p:nvPr/>
        </p:nvSpPr>
        <p:spPr>
          <a:xfrm>
            <a:off x="527618" y="1480379"/>
            <a:ext cx="8088763" cy="237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>
                    <a:lumMod val="5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Have the respondent create a collage at home that represents themselves </a:t>
            </a:r>
          </a:p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>
                    <a:lumMod val="5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Have the respondent bring several images depicting the topic you are going to discuss</a:t>
            </a:r>
          </a:p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>
                    <a:lumMod val="5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Have the respondent go through their collage about themselves.</a:t>
            </a:r>
          </a:p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>
                    <a:lumMod val="5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After covering their personal collage, have them create a collage with the items they brought in.</a:t>
            </a:r>
          </a:p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>
                    <a:lumMod val="5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Have the respondent go over the new collage</a:t>
            </a:r>
          </a:p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>
                    <a:lumMod val="5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Have the respondent compare and contrast the two collages</a:t>
            </a:r>
          </a:p>
        </p:txBody>
      </p:sp>
      <p:sp>
        <p:nvSpPr>
          <p:cNvPr id="23" name="TextBox 60">
            <a:extLst>
              <a:ext uri="{FF2B5EF4-FFF2-40B4-BE49-F238E27FC236}">
                <a16:creationId xmlns:a16="http://schemas.microsoft.com/office/drawing/2014/main" id="{519E4C0B-697B-4237-9230-4712C15AC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" y="372165"/>
            <a:ext cx="8235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 anchorCtr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F5F"/>
                </a:solidFill>
                <a:effectLst/>
                <a:uLnTx/>
                <a:uFillTx/>
                <a:latin typeface="Trasandina  Black"/>
                <a:ea typeface="Trasandina  Black"/>
                <a:cs typeface="Trasandina  Black"/>
              </a:rPr>
              <a:t>Tips for a good collage session</a:t>
            </a:r>
          </a:p>
        </p:txBody>
      </p:sp>
    </p:spTree>
    <p:extLst>
      <p:ext uri="{BB962C8B-B14F-4D97-AF65-F5344CB8AC3E}">
        <p14:creationId xmlns:p14="http://schemas.microsoft.com/office/powerpoint/2010/main" val="16050704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7-Eleven">
  <a:themeElements>
    <a:clrScheme name="7-Eleven">
      <a:dk1>
        <a:srgbClr val="7F7F7F"/>
      </a:dk1>
      <a:lt1>
        <a:srgbClr val="FFFFFF"/>
      </a:lt1>
      <a:dk2>
        <a:srgbClr val="007F5F"/>
      </a:dk2>
      <a:lt2>
        <a:srgbClr val="FFFFFF"/>
      </a:lt2>
      <a:accent1>
        <a:srgbClr val="007F5F"/>
      </a:accent1>
      <a:accent2>
        <a:srgbClr val="F48220"/>
      </a:accent2>
      <a:accent3>
        <a:srgbClr val="EC2425"/>
      </a:accent3>
      <a:accent4>
        <a:srgbClr val="7F7F7F"/>
      </a:accent4>
      <a:accent5>
        <a:srgbClr val="FFFFFF"/>
      </a:accent5>
      <a:accent6>
        <a:srgbClr val="FFFFFF"/>
      </a:accent6>
      <a:hlink>
        <a:srgbClr val="F48220"/>
      </a:hlink>
      <a:folHlink>
        <a:srgbClr val="EC24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00803F">
                <a:alpha val="75000"/>
              </a:srgbClr>
            </a:gs>
            <a:gs pos="100000">
              <a:srgbClr val="007F80">
                <a:alpha val="75000"/>
              </a:srgbClr>
            </a:gs>
          </a:gsLst>
          <a:lin ang="135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711UX_Presentation_Template_Master" id="{DFD44EBA-D9CA-467F-BA9B-AD50183CA3AE}" vid="{C189F487-3B2B-4748-9BF6-440AE7AFE0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8F6401D-DE3C-49AF-BFA7-1C51798E67B6}">
  <we:reference id="wa104381063" version="1.0.0.0" store="en-US" storeType="OMEX"/>
  <we:alternateReferences>
    <we:reference id="WA104381063" version="1.0.0.0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41662</TotalTime>
  <Words>166</Words>
  <Application>Microsoft Office PowerPoint</Application>
  <PresentationFormat>On-screen Show (16:9)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Questrial</vt:lpstr>
      <vt:lpstr>Raleway</vt:lpstr>
      <vt:lpstr>Roboto</vt:lpstr>
      <vt:lpstr>Trasandina </vt:lpstr>
      <vt:lpstr>Trasandina  Black</vt:lpstr>
      <vt:lpstr>Arial</vt:lpstr>
      <vt:lpstr>Calibri</vt:lpstr>
      <vt:lpstr>Trebuchet MS</vt:lpstr>
      <vt:lpstr>7-Eleven</vt:lpstr>
      <vt:lpstr>PowerPoint Presentation</vt:lpstr>
      <vt:lpstr>Why researchers need therapy, obituaries, and collages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company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Proposal: xxx</dc:title>
  <dc:subject/>
  <dc:creator>Kristen Downs</dc:creator>
  <cp:keywords/>
  <dc:description/>
  <cp:lastModifiedBy>Wardlaw, Christopher</cp:lastModifiedBy>
  <cp:revision>985</cp:revision>
  <cp:lastPrinted>2019-10-22T21:08:59Z</cp:lastPrinted>
  <dcterms:created xsi:type="dcterms:W3CDTF">2017-01-19T19:35:19Z</dcterms:created>
  <dcterms:modified xsi:type="dcterms:W3CDTF">2019-10-23T16:55:15Z</dcterms:modified>
  <cp:category/>
</cp:coreProperties>
</file>